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1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332055-D7D5-4315-8F55-D8D1710EBFC6}" type="datetimeFigureOut">
              <a:rPr lang="ru-RU" smtClean="0"/>
              <a:t>10.02.2010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C934DF-65AF-4D42-84AA-514BE15DFFC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D36A3AE-FBFE-44DF-ADC0-9483C0C4BF44}" type="slidenum">
              <a:rPr lang="ru-RU"/>
              <a:pPr/>
              <a:t>6</a:t>
            </a:fld>
            <a:endParaRPr lang="ru-RU"/>
          </a:p>
        </p:txBody>
      </p:sp>
      <p:sp>
        <p:nvSpPr>
          <p:cNvPr id="307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372504-0532-4EAD-96F6-9123C859A10E}" type="slidenum">
              <a:rPr lang="ru-RU"/>
              <a:pPr/>
              <a:t>7</a:t>
            </a:fld>
            <a:endParaRPr lang="ru-RU"/>
          </a:p>
        </p:txBody>
      </p:sp>
      <p:sp>
        <p:nvSpPr>
          <p:cNvPr id="3277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498C9-E57E-4F85-AF44-5CEF049E0C6C}" type="datetimeFigureOut">
              <a:rPr lang="ru-RU" smtClean="0"/>
              <a:t>10.02.2010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AB59B-3458-4DA4-96B1-4025E2CEB9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498C9-E57E-4F85-AF44-5CEF049E0C6C}" type="datetimeFigureOut">
              <a:rPr lang="ru-RU" smtClean="0"/>
              <a:t>10.02.2010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AB59B-3458-4DA4-96B1-4025E2CEB9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498C9-E57E-4F85-AF44-5CEF049E0C6C}" type="datetimeFigureOut">
              <a:rPr lang="ru-RU" smtClean="0"/>
              <a:t>10.02.2010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AB59B-3458-4DA4-96B1-4025E2CEB9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498C9-E57E-4F85-AF44-5CEF049E0C6C}" type="datetimeFigureOut">
              <a:rPr lang="ru-RU" smtClean="0"/>
              <a:t>10.02.2010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AB59B-3458-4DA4-96B1-4025E2CEB9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498C9-E57E-4F85-AF44-5CEF049E0C6C}" type="datetimeFigureOut">
              <a:rPr lang="ru-RU" smtClean="0"/>
              <a:t>10.02.2010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AB59B-3458-4DA4-96B1-4025E2CEB9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498C9-E57E-4F85-AF44-5CEF049E0C6C}" type="datetimeFigureOut">
              <a:rPr lang="ru-RU" smtClean="0"/>
              <a:t>10.02.2010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AB59B-3458-4DA4-96B1-4025E2CEB9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498C9-E57E-4F85-AF44-5CEF049E0C6C}" type="datetimeFigureOut">
              <a:rPr lang="ru-RU" smtClean="0"/>
              <a:t>10.02.2010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AB59B-3458-4DA4-96B1-4025E2CEB9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498C9-E57E-4F85-AF44-5CEF049E0C6C}" type="datetimeFigureOut">
              <a:rPr lang="ru-RU" smtClean="0"/>
              <a:t>10.02.2010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AB59B-3458-4DA4-96B1-4025E2CEB9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498C9-E57E-4F85-AF44-5CEF049E0C6C}" type="datetimeFigureOut">
              <a:rPr lang="ru-RU" smtClean="0"/>
              <a:t>10.02.2010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AB59B-3458-4DA4-96B1-4025E2CEB9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498C9-E57E-4F85-AF44-5CEF049E0C6C}" type="datetimeFigureOut">
              <a:rPr lang="ru-RU" smtClean="0"/>
              <a:t>10.02.2010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AB59B-3458-4DA4-96B1-4025E2CEB9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498C9-E57E-4F85-AF44-5CEF049E0C6C}" type="datetimeFigureOut">
              <a:rPr lang="ru-RU" smtClean="0"/>
              <a:t>10.02.2010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49AB59B-3458-4DA4-96B1-4025E2CEB9E9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F3498C9-E57E-4F85-AF44-5CEF049E0C6C}" type="datetimeFigureOut">
              <a:rPr lang="ru-RU" smtClean="0"/>
              <a:t>10.02.2010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49AB59B-3458-4DA4-96B1-4025E2CEB9E9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2071678"/>
            <a:ext cx="8305800" cy="1143000"/>
          </a:xfrm>
        </p:spPr>
        <p:txBody>
          <a:bodyPr/>
          <a:lstStyle/>
          <a:p>
            <a:pPr algn="ctr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429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571472" y="1928802"/>
            <a:ext cx="792961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  сегодня и завтра</a:t>
            </a:r>
            <a:endParaRPr lang="ru-RU" sz="8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857232"/>
            <a:ext cx="8358246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chemeClr val="accent5">
                    <a:lumMod val="50000"/>
                  </a:schemeClr>
                </a:solidFill>
              </a:rPr>
              <a:t>Архитектурный стиль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– </a:t>
            </a:r>
          </a:p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это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совокупность основных форм и признаков, характерных для сооружений определённого времени и определенного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народа.</a:t>
            </a:r>
            <a:endParaRPr lang="ru-RU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26814" y="1714488"/>
            <a:ext cx="251718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3929066"/>
            <a:ext cx="3571900" cy="2707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-214338"/>
            <a:ext cx="8305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МОДЕРН</a:t>
            </a:r>
            <a:br>
              <a:rPr lang="ru-RU" sz="44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(возник в 1890 -1900 гг.)</a:t>
            </a:r>
            <a:endParaRPr lang="ru-RU" sz="44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785926"/>
            <a:ext cx="2482530" cy="3476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2786050" y="1000108"/>
            <a:ext cx="392909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Использование новых строительных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материалов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облицовочный кирпич, плитка).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Архитекторы стремились эстетически осмыслить новые технические возможности строительства, но впадали в декоративные излишества.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5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КОНСТРУКТИВИЗМ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(возник в 20 – 30 гг. </a:t>
            </a:r>
            <a:r>
              <a:rPr lang="de-DE" sz="40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XX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в.)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0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785926"/>
            <a:ext cx="4039649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571876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4572000" y="1643050"/>
            <a:ext cx="428628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Использование бетона и железобетона;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выносные конструкции, типа, навесов, козырьков, покрытие больших фасады зданий стеклом.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3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7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ХАЙ-ТЕК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(возник в 1977 году)</a:t>
            </a:r>
            <a:endParaRPr lang="ru-RU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5" descr="0_22eea_8ec61feb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214554"/>
            <a:ext cx="4953034" cy="371477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572132" y="2571744"/>
            <a:ext cx="328611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i="1" dirty="0" smtClean="0">
                <a:latin typeface="Comic Sans MS" pitchFamily="66" charset="0"/>
              </a:rPr>
              <a:t>Демонстрация возможностей </a:t>
            </a:r>
            <a:r>
              <a:rPr lang="ru-RU" sz="2800" b="1" i="1" dirty="0" err="1" smtClean="0">
                <a:latin typeface="Comic Sans MS" pitchFamily="66" charset="0"/>
              </a:rPr>
              <a:t>сверхтехнологий</a:t>
            </a:r>
            <a:r>
              <a:rPr lang="ru-RU" sz="2800" b="1" i="1" dirty="0" smtClean="0">
                <a:latin typeface="Comic Sans MS" pitchFamily="66" charset="0"/>
              </a:rPr>
              <a:t> и воспевание </a:t>
            </a:r>
            <a:r>
              <a:rPr lang="ru-RU" sz="2800" b="1" i="1" dirty="0" err="1" smtClean="0">
                <a:latin typeface="Comic Sans MS" pitchFamily="66" charset="0"/>
              </a:rPr>
              <a:t>техноцизма</a:t>
            </a:r>
            <a:r>
              <a:rPr lang="ru-RU" sz="2800" b="1" i="1" dirty="0" smtClean="0">
                <a:latin typeface="Comic Sans MS" pitchFamily="66" charset="0"/>
              </a:rPr>
              <a:t>.</a:t>
            </a:r>
            <a:endParaRPr lang="ru-RU" sz="2800" b="1" i="1" dirty="0"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701" name="Picture 5" descr="1254672183_xajtek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1" name="Picture 7" descr="gorkovskaja_proek111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0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Задание: </a:t>
            </a:r>
            <a:endParaRPr lang="ru-RU" sz="80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/>
              <a:t>Выполните фантазийную зарисовку на тему «Архитектура будущего» - эскиз отеля будущего.</a:t>
            </a:r>
            <a:endParaRPr lang="ru-RU" sz="4400" b="1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4F4F4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68</TotalTime>
  <Words>97</Words>
  <Application>Microsoft Office PowerPoint</Application>
  <PresentationFormat>Экран (4:3)</PresentationFormat>
  <Paragraphs>15</Paragraphs>
  <Slides>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Поток</vt:lpstr>
      <vt:lpstr>Слайд 1</vt:lpstr>
      <vt:lpstr>Слайд 2</vt:lpstr>
      <vt:lpstr>МОДЕРН (возник в 1890 -1900 гг.)</vt:lpstr>
      <vt:lpstr>КОНСТРУКТИВИЗМ (возник в 20 – 30 гг. XX в.) </vt:lpstr>
      <vt:lpstr>ХАЙ-ТЕК (возник в 1977 году)</vt:lpstr>
      <vt:lpstr>Слайд 6</vt:lpstr>
      <vt:lpstr>Слайд 7</vt:lpstr>
      <vt:lpstr>Задание: 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7</cp:revision>
  <dcterms:created xsi:type="dcterms:W3CDTF">2010-02-10T13:54:25Z</dcterms:created>
  <dcterms:modified xsi:type="dcterms:W3CDTF">2010-02-10T15:02:50Z</dcterms:modified>
</cp:coreProperties>
</file>