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50"/>
  </p:notesMasterIdLst>
  <p:sldIdLst>
    <p:sldId id="257" r:id="rId2"/>
    <p:sldId id="269" r:id="rId3"/>
    <p:sldId id="270" r:id="rId4"/>
    <p:sldId id="271" r:id="rId5"/>
    <p:sldId id="272" r:id="rId6"/>
    <p:sldId id="308" r:id="rId7"/>
    <p:sldId id="306" r:id="rId8"/>
    <p:sldId id="307" r:id="rId9"/>
    <p:sldId id="309" r:id="rId10"/>
    <p:sldId id="273" r:id="rId11"/>
    <p:sldId id="275" r:id="rId12"/>
    <p:sldId id="276" r:id="rId13"/>
    <p:sldId id="277" r:id="rId14"/>
    <p:sldId id="278" r:id="rId15"/>
    <p:sldId id="321" r:id="rId16"/>
    <p:sldId id="322" r:id="rId17"/>
    <p:sldId id="279" r:id="rId18"/>
    <p:sldId id="258" r:id="rId19"/>
    <p:sldId id="287" r:id="rId20"/>
    <p:sldId id="281" r:id="rId21"/>
    <p:sldId id="259" r:id="rId22"/>
    <p:sldId id="283" r:id="rId23"/>
    <p:sldId id="264" r:id="rId24"/>
    <p:sldId id="316" r:id="rId25"/>
    <p:sldId id="317" r:id="rId26"/>
    <p:sldId id="318" r:id="rId27"/>
    <p:sldId id="288" r:id="rId28"/>
    <p:sldId id="263" r:id="rId29"/>
    <p:sldId id="310" r:id="rId30"/>
    <p:sldId id="284" r:id="rId31"/>
    <p:sldId id="311" r:id="rId32"/>
    <p:sldId id="319" r:id="rId33"/>
    <p:sldId id="285" r:id="rId34"/>
    <p:sldId id="286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9" r:id="rId44"/>
    <p:sldId id="301" r:id="rId45"/>
    <p:sldId id="302" r:id="rId46"/>
    <p:sldId id="304" r:id="rId47"/>
    <p:sldId id="305" r:id="rId48"/>
    <p:sldId id="315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400" b="1" kern="1200">
        <a:solidFill>
          <a:srgbClr val="003366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66"/>
    <a:srgbClr val="CCCC00"/>
    <a:srgbClr val="FFCCFF"/>
    <a:srgbClr val="CCFFFF"/>
    <a:srgbClr val="FFCC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2" autoAdjust="0"/>
    <p:restoredTop sz="74362" autoAdjust="0"/>
  </p:normalViewPr>
  <p:slideViewPr>
    <p:cSldViewPr>
      <p:cViewPr>
        <p:scale>
          <a:sx n="68" d="100"/>
          <a:sy n="68" d="100"/>
        </p:scale>
        <p:origin x="-131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80D99-F3EE-4AAD-B1E7-5B30744FC6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03BAA-91C4-495E-B271-0CDBFD7F66BA}">
      <dgm:prSet phldrT="[Текст]" custT="1"/>
      <dgm:spPr>
        <a:xfrm>
          <a:off x="4162" y="786508"/>
          <a:ext cx="1852764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Text" lastClr="000000"/>
              </a:solidFill>
              <a:effectLst/>
              <a:latin typeface="Times New Roman"/>
              <a:ea typeface="+mn-ea"/>
              <a:cs typeface="Times New Roman"/>
            </a:rPr>
            <a:t>КАЧЕСТВО</a:t>
          </a: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РЕЗУЛЬТАТОВ</a:t>
          </a:r>
          <a:endParaRPr lang="ru-RU" sz="18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34BBD378-03AC-4E38-9ECF-6D2D7EE28F67}" type="parTrans" cxnId="{6A7BDF97-68C0-4D93-AE26-C05C21E992DE}">
      <dgm:prSet/>
      <dgm:spPr>
        <a:xfrm>
          <a:off x="930544" y="569528"/>
          <a:ext cx="2753298" cy="216980"/>
        </a:xfrm>
        <a:noFill/>
        <a:ln w="19050" cap="rnd" cmpd="sng" algn="ctr">
          <a:solidFill>
            <a:srgbClr val="B2BDC1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29A6DD2-3C4E-4651-8143-FE7B9121F538}" type="sibTrans" cxnId="{6A7BDF97-68C0-4D93-AE26-C05C21E992DE}">
      <dgm:prSet/>
      <dgm:spPr/>
      <dgm:t>
        <a:bodyPr/>
        <a:lstStyle/>
        <a:p>
          <a:endParaRPr lang="ru-RU"/>
        </a:p>
      </dgm:t>
    </dgm:pt>
    <dgm:pt modelId="{313A77B2-EA38-4E4D-9242-DF92E6768203}">
      <dgm:prSet custT="1"/>
      <dgm:spPr>
        <a:xfrm>
          <a:off x="2071855" y="786508"/>
          <a:ext cx="2104608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Text" lastClr="000000"/>
              </a:solidFill>
              <a:effectLst/>
              <a:latin typeface="Times New Roman"/>
              <a:ea typeface="+mn-ea"/>
              <a:cs typeface="Times New Roman"/>
            </a:rPr>
            <a:t>КАЧЕСТВО ПРОЦЕССОВ</a:t>
          </a:r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77B39C1-3260-4801-A516-D93D870210AD}" type="parTrans" cxnId="{59A6ABDF-1125-45C8-B74F-AC37D0D9BC28}">
      <dgm:prSet/>
      <dgm:spPr>
        <a:xfrm>
          <a:off x="3124159" y="569528"/>
          <a:ext cx="559683" cy="216980"/>
        </a:xfrm>
        <a:noFill/>
        <a:ln w="19050" cap="rnd" cmpd="sng" algn="ctr">
          <a:solidFill>
            <a:srgbClr val="B2BDC1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54C13AC-D27F-4FFE-91FE-99DEFFA24F3F}" type="sibTrans" cxnId="{59A6ABDF-1125-45C8-B74F-AC37D0D9BC28}">
      <dgm:prSet/>
      <dgm:spPr/>
      <dgm:t>
        <a:bodyPr/>
        <a:lstStyle/>
        <a:p>
          <a:endParaRPr lang="ru-RU"/>
        </a:p>
      </dgm:t>
    </dgm:pt>
    <dgm:pt modelId="{852D406B-334F-4232-B26A-3A5400C6DEC6}">
      <dgm:prSet custT="1"/>
      <dgm:spPr>
        <a:xfrm>
          <a:off x="4764702" y="789379"/>
          <a:ext cx="2877255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СИСТЕМЫ УПРАВЛЕНИЯ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4340D76-B004-4531-AC38-1C2D3236458D}" type="parTrans" cxnId="{78F79074-AD9F-43E8-A9EE-0E9FC49028EC}">
      <dgm:prSet/>
      <dgm:spPr>
        <a:xfrm>
          <a:off x="3683843" y="569528"/>
          <a:ext cx="2519487" cy="219851"/>
        </a:xfrm>
        <a:noFill/>
        <a:ln w="19050" cap="rnd" cmpd="sng" algn="ctr">
          <a:solidFill>
            <a:srgbClr val="B2BDC1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6CB0711-FF5B-416C-B274-6E3A004152A1}" type="sibTrans" cxnId="{78F79074-AD9F-43E8-A9EE-0E9FC49028EC}">
      <dgm:prSet/>
      <dgm:spPr/>
      <dgm:t>
        <a:bodyPr/>
        <a:lstStyle/>
        <a:p>
          <a:endParaRPr lang="ru-RU"/>
        </a:p>
      </dgm:t>
    </dgm:pt>
    <dgm:pt modelId="{8B88CD7A-C3BB-41DF-88BB-7F66A6B521DB}">
      <dgm:prSet custT="1"/>
      <dgm:spPr>
        <a:xfrm>
          <a:off x="2598007" y="1513171"/>
          <a:ext cx="1613518" cy="74528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обучающей предметной деятельности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B52305E-CF8D-4A5E-AFEA-467787E94753}" type="parTrans" cxnId="{47EB71F5-C780-4BEE-86A3-8CDEBEBAD154}">
      <dgm:prSet/>
      <dgm:spPr>
        <a:xfrm>
          <a:off x="2282316" y="1298243"/>
          <a:ext cx="315691" cy="587570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9AC1C9C-331A-4AFC-893F-23D914A4BEDA}" type="sibTrans" cxnId="{47EB71F5-C780-4BEE-86A3-8CDEBEBAD154}">
      <dgm:prSet/>
      <dgm:spPr/>
      <dgm:t>
        <a:bodyPr/>
        <a:lstStyle/>
        <a:p>
          <a:endParaRPr lang="ru-RU"/>
        </a:p>
      </dgm:t>
    </dgm:pt>
    <dgm:pt modelId="{F1EDBD26-DE9E-4A6A-9CB5-F91ED13FA4D1}">
      <dgm:prSet custT="1"/>
      <dgm:spPr>
        <a:xfrm>
          <a:off x="5110706" y="2239833"/>
          <a:ext cx="3142119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управления образовательным процессом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C0BA2BA-65C3-455A-9FD7-6878B10EC91B}" type="parTrans" cxnId="{6B1D5A17-F8B5-4C50-9BAF-CE4B06304636}">
      <dgm:prSet/>
      <dgm:spPr>
        <a:xfrm>
          <a:off x="5006707" y="1301113"/>
          <a:ext cx="91440" cy="1194586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3E1AC71-9329-4D29-8D34-0A325A38453E}" type="sibTrans" cxnId="{6B1D5A17-F8B5-4C50-9BAF-CE4B06304636}">
      <dgm:prSet/>
      <dgm:spPr/>
      <dgm:t>
        <a:bodyPr/>
        <a:lstStyle/>
        <a:p>
          <a:endParaRPr lang="ru-RU"/>
        </a:p>
      </dgm:t>
    </dgm:pt>
    <dgm:pt modelId="{99F7EB9F-B1FC-4233-86D3-F751FD16144F}">
      <dgm:prSet custT="1"/>
      <dgm:spPr>
        <a:xfrm>
          <a:off x="467353" y="1513171"/>
          <a:ext cx="1641509" cy="74528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Здоровье учащихся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6C3BB72-497F-4FA9-8EEB-68DBA9B74CD2}" type="parTrans" cxnId="{0FB0FB31-4DD4-4F2B-B19B-BF8D43A6F78B}">
      <dgm:prSet/>
      <dgm:spPr>
        <a:xfrm>
          <a:off x="189439" y="1298243"/>
          <a:ext cx="277914" cy="587570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8EFB426-8438-4BE7-B775-EBCE1CB7444B}" type="sibTrans" cxnId="{0FB0FB31-4DD4-4F2B-B19B-BF8D43A6F78B}">
      <dgm:prSet/>
      <dgm:spPr/>
      <dgm:t>
        <a:bodyPr/>
        <a:lstStyle/>
        <a:p>
          <a:endParaRPr lang="ru-RU"/>
        </a:p>
      </dgm:t>
    </dgm:pt>
    <dgm:pt modelId="{118BA154-58C1-42CC-8021-EE676CBF75CB}">
      <dgm:prSet custT="1"/>
      <dgm:spPr>
        <a:xfrm>
          <a:off x="467353" y="2473384"/>
          <a:ext cx="1629033" cy="939733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Личностные образовательные результаты</a:t>
          </a:r>
          <a:endParaRPr lang="ru-RU" sz="1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672AD37-13FC-4B7A-93C6-40E482399FBA}" type="parTrans" cxnId="{EE3121FE-CB3F-4C2F-8B26-0DEC8E28452D}">
      <dgm:prSet/>
      <dgm:spPr>
        <a:xfrm>
          <a:off x="189439" y="1298243"/>
          <a:ext cx="277914" cy="1645007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420E4B9-DA4D-470E-99BD-0EAE08CFE232}" type="sibTrans" cxnId="{EE3121FE-CB3F-4C2F-8B26-0DEC8E28452D}">
      <dgm:prSet/>
      <dgm:spPr/>
      <dgm:t>
        <a:bodyPr/>
        <a:lstStyle/>
        <a:p>
          <a:endParaRPr lang="ru-RU"/>
        </a:p>
      </dgm:t>
    </dgm:pt>
    <dgm:pt modelId="{56B06E05-7009-42A1-A6AE-D1A5538DDEA2}">
      <dgm:prSet custT="1"/>
      <dgm:spPr>
        <a:xfrm>
          <a:off x="440815" y="3587915"/>
          <a:ext cx="1619443" cy="1093688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Метапредметные</a:t>
          </a:r>
          <a:r>
            <a:rPr lang="ru-RU" sz="1400" b="1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образовательные результаты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B56642-511A-4B9B-A204-5213D5822B6F}" type="parTrans" cxnId="{1C5C8664-C2F5-4375-A7C7-D8DD1CED3C09}">
      <dgm:prSet/>
      <dgm:spPr>
        <a:xfrm>
          <a:off x="189439" y="1298243"/>
          <a:ext cx="251376" cy="2836516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9A0A2A5-28DD-46A9-8E62-2940952E2CE7}" type="sibTrans" cxnId="{1C5C8664-C2F5-4375-A7C7-D8DD1CED3C09}">
      <dgm:prSet/>
      <dgm:spPr/>
      <dgm:t>
        <a:bodyPr/>
        <a:lstStyle/>
        <a:p>
          <a:endParaRPr lang="ru-RU"/>
        </a:p>
      </dgm:t>
    </dgm:pt>
    <dgm:pt modelId="{5039A5C8-30D4-45A4-BAED-D1E13AB2E26E}">
      <dgm:prSet phldrT="[Текст]" custT="1"/>
      <dgm:spPr>
        <a:xfrm>
          <a:off x="2097651" y="165795"/>
          <a:ext cx="3172382" cy="403732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Система ВШК</a:t>
          </a:r>
          <a:endParaRPr lang="ru-RU" sz="2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12E3548-AB10-448C-9ACE-DADF3AE4A543}" type="sibTrans" cxnId="{1E5ED871-56F2-479A-96E7-FB25193E5C9D}">
      <dgm:prSet/>
      <dgm:spPr/>
      <dgm:t>
        <a:bodyPr/>
        <a:lstStyle/>
        <a:p>
          <a:endParaRPr lang="ru-RU"/>
        </a:p>
      </dgm:t>
    </dgm:pt>
    <dgm:pt modelId="{0BB30735-2383-48DA-AA1E-EAF5179D1AA7}" type="parTrans" cxnId="{1E5ED871-56F2-479A-96E7-FB25193E5C9D}">
      <dgm:prSet/>
      <dgm:spPr/>
      <dgm:t>
        <a:bodyPr/>
        <a:lstStyle/>
        <a:p>
          <a:endParaRPr lang="ru-RU"/>
        </a:p>
      </dgm:t>
    </dgm:pt>
    <dgm:pt modelId="{00ADDF4C-7212-4A1B-9832-244956F63EE6}">
      <dgm:prSet custT="1"/>
      <dgm:spPr>
        <a:xfrm>
          <a:off x="467353" y="4936662"/>
          <a:ext cx="1629033" cy="934713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Предметные образовательные результаты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A5F35D9-3E4F-4816-A6B3-5109E3B5F106}" type="parTrans" cxnId="{73C9D51C-82D4-4135-B3DF-BD43F164AD09}">
      <dgm:prSet/>
      <dgm:spPr>
        <a:xfrm>
          <a:off x="189439" y="1298243"/>
          <a:ext cx="277914" cy="4105775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87FA552-8255-46BF-97C0-138674823C66}" type="sibTrans" cxnId="{73C9D51C-82D4-4135-B3DF-BD43F164AD09}">
      <dgm:prSet/>
      <dgm:spPr/>
      <dgm:t>
        <a:bodyPr/>
        <a:lstStyle/>
        <a:p>
          <a:endParaRPr lang="ru-RU"/>
        </a:p>
      </dgm:t>
    </dgm:pt>
    <dgm:pt modelId="{C494730B-88AA-4113-ABCC-0D77B6D37850}">
      <dgm:prSet custT="1"/>
      <dgm:spPr>
        <a:xfrm>
          <a:off x="2598007" y="2473384"/>
          <a:ext cx="1649339" cy="1012266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реализации системы воспитательной работы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3F20D8-2766-4C44-A2B7-D485EB9EBDBC}" type="parTrans" cxnId="{262CD8F2-3AA0-46F5-BA8D-43304501D418}">
      <dgm:prSet/>
      <dgm:spPr>
        <a:xfrm>
          <a:off x="2282316" y="1298243"/>
          <a:ext cx="315691" cy="1681274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4A4F39-1750-4A87-A427-8D73F53083CF}" type="sibTrans" cxnId="{262CD8F2-3AA0-46F5-BA8D-43304501D418}">
      <dgm:prSet/>
      <dgm:spPr/>
      <dgm:t>
        <a:bodyPr/>
        <a:lstStyle/>
        <a:p>
          <a:endParaRPr lang="ru-RU"/>
        </a:p>
      </dgm:t>
    </dgm:pt>
    <dgm:pt modelId="{C974C4CA-3F3C-495C-803B-FC84799BE7AF}">
      <dgm:prSet custT="1"/>
      <dgm:spPr>
        <a:xfrm>
          <a:off x="2598007" y="3700578"/>
          <a:ext cx="1649339" cy="886282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научно-методической работы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2F893CC-8D11-4483-AD83-3C3AD94415E6}" type="parTrans" cxnId="{CE15D7D6-CADF-4B19-9003-AF44B1773EEE}">
      <dgm:prSet/>
      <dgm:spPr>
        <a:xfrm>
          <a:off x="2282316" y="1298243"/>
          <a:ext cx="315691" cy="2845476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09E8F58-986A-402D-B988-09E7B5133056}" type="sibTrans" cxnId="{CE15D7D6-CADF-4B19-9003-AF44B1773EEE}">
      <dgm:prSet/>
      <dgm:spPr/>
      <dgm:t>
        <a:bodyPr/>
        <a:lstStyle/>
        <a:p>
          <a:endParaRPr lang="ru-RU"/>
        </a:p>
      </dgm:t>
    </dgm:pt>
    <dgm:pt modelId="{7B4B7F9B-1E86-4E8D-BA49-4A5CFCA7FC73}">
      <dgm:prSet custT="1"/>
      <dgm:spPr>
        <a:xfrm>
          <a:off x="5110706" y="1513171"/>
          <a:ext cx="3204683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образовательной программы ОУ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DB1F3C7-46D9-4000-B5BA-8D1A39FE4E21}" type="parTrans" cxnId="{0B09F54F-54CA-4EE0-BE7B-70B30EAA182C}">
      <dgm:prSet/>
      <dgm:spPr>
        <a:xfrm>
          <a:off x="5006707" y="1301113"/>
          <a:ext cx="91440" cy="467924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C7E17C4-3199-4ABD-B1D0-B550EC8A97F5}" type="sibTrans" cxnId="{0B09F54F-54CA-4EE0-BE7B-70B30EAA182C}">
      <dgm:prSet/>
      <dgm:spPr/>
      <dgm:t>
        <a:bodyPr/>
        <a:lstStyle/>
        <a:p>
          <a:endParaRPr lang="ru-RU"/>
        </a:p>
      </dgm:t>
    </dgm:pt>
    <dgm:pt modelId="{73C452C6-27C5-4E65-9E31-FA5E88576927}">
      <dgm:prSet custT="1"/>
      <dgm:spPr>
        <a:xfrm>
          <a:off x="5110706" y="2966496"/>
          <a:ext cx="3204683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управления реализацией требований государственных документов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68EC234-7DD9-4AF2-B87C-42A395B83442}" type="parTrans" cxnId="{D4464844-7394-4EFE-A3DD-6E0495F0927B}">
      <dgm:prSet/>
      <dgm:spPr>
        <a:xfrm>
          <a:off x="5006707" y="1301113"/>
          <a:ext cx="91440" cy="1921249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BDC8627-6288-4D39-9CA1-320F3B16C4B7}" type="sibTrans" cxnId="{D4464844-7394-4EFE-A3DD-6E0495F0927B}">
      <dgm:prSet/>
      <dgm:spPr/>
      <dgm:t>
        <a:bodyPr/>
        <a:lstStyle/>
        <a:p>
          <a:endParaRPr lang="ru-RU"/>
        </a:p>
      </dgm:t>
    </dgm:pt>
    <dgm:pt modelId="{20D9E02E-9939-4BEE-A5CA-3C509F8A11DC}">
      <dgm:prSet custT="1"/>
      <dgm:spPr>
        <a:xfrm>
          <a:off x="5110706" y="3693158"/>
          <a:ext cx="3166395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соблюдения Положения о документообороте ОУ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2C16B7-F147-4A95-BFF4-F24D32A72782}" type="parTrans" cxnId="{9EC176AE-157D-45B9-807C-BD348EEBB1D4}">
      <dgm:prSet/>
      <dgm:spPr>
        <a:xfrm>
          <a:off x="5006707" y="1301113"/>
          <a:ext cx="91440" cy="2647911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4EA7C29-E2F0-4112-8919-B801CC63CC3F}" type="sibTrans" cxnId="{9EC176AE-157D-45B9-807C-BD348EEBB1D4}">
      <dgm:prSet/>
      <dgm:spPr/>
      <dgm:t>
        <a:bodyPr/>
        <a:lstStyle/>
        <a:p>
          <a:endParaRPr lang="ru-RU"/>
        </a:p>
      </dgm:t>
    </dgm:pt>
    <dgm:pt modelId="{515DD02B-C7C1-45FB-BFE4-C9025A3DDAAC}">
      <dgm:prSet custT="1"/>
      <dgm:spPr>
        <a:xfrm>
          <a:off x="5110706" y="4419821"/>
          <a:ext cx="3208982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управления материально-технической базой образовательного процесса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DB21FFB-EBC4-481D-81DC-59F1E471E4CD}" type="parTrans" cxnId="{A29EAE91-C03D-45EA-A458-483C77FC6AFB}">
      <dgm:prSet/>
      <dgm:spPr>
        <a:xfrm>
          <a:off x="5006707" y="1301113"/>
          <a:ext cx="91440" cy="3374574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1262A21-8869-471F-8989-4F61E248144F}" type="sibTrans" cxnId="{A29EAE91-C03D-45EA-A458-483C77FC6AFB}">
      <dgm:prSet/>
      <dgm:spPr/>
      <dgm:t>
        <a:bodyPr/>
        <a:lstStyle/>
        <a:p>
          <a:endParaRPr lang="ru-RU"/>
        </a:p>
      </dgm:t>
    </dgm:pt>
    <dgm:pt modelId="{8323A120-7581-4955-8E56-1559F29125B4}">
      <dgm:prSet custT="1"/>
      <dgm:spPr>
        <a:xfrm>
          <a:off x="5110706" y="5146483"/>
          <a:ext cx="3166395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Качество управления профессиональным ростом </a:t>
          </a:r>
          <a:r>
            <a:rPr lang="ru-RU" sz="1400" b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педагогов ОУ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C654681-C284-4321-BADB-5D041E46016C}" type="parTrans" cxnId="{FA71D9F0-E119-41AD-AB2E-1B46B2E5F7A6}">
      <dgm:prSet/>
      <dgm:spPr>
        <a:xfrm>
          <a:off x="5006707" y="1301113"/>
          <a:ext cx="91440" cy="4101236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D354DC7-9EBE-42F7-9CDB-C49C144BC9C8}" type="sibTrans" cxnId="{FA71D9F0-E119-41AD-AB2E-1B46B2E5F7A6}">
      <dgm:prSet/>
      <dgm:spPr/>
      <dgm:t>
        <a:bodyPr/>
        <a:lstStyle/>
        <a:p>
          <a:endParaRPr lang="ru-RU"/>
        </a:p>
      </dgm:t>
    </dgm:pt>
    <dgm:pt modelId="{EA77D4F0-3471-407B-987E-F99CC024FA6B}">
      <dgm:prSet custT="1"/>
      <dgm:spPr>
        <a:xfrm>
          <a:off x="5110706" y="5873145"/>
          <a:ext cx="3238058" cy="511734"/>
        </a:xfrm>
        <a:solidFill>
          <a:srgbClr val="B2BDC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Компетентность субъектов управления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53FF4B-0D0A-4C2B-BEC5-30800CD7BC6A}" type="parTrans" cxnId="{FE62C043-47CF-435D-B3AD-4A64DEB78EDB}">
      <dgm:prSet/>
      <dgm:spPr>
        <a:xfrm>
          <a:off x="5006707" y="1301113"/>
          <a:ext cx="91440" cy="4827899"/>
        </a:xfrm>
        <a:noFill/>
        <a:ln w="19050" cap="rnd" cmpd="sng" algn="ctr">
          <a:solidFill>
            <a:srgbClr val="B2BDC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64D6AB9-0166-4F14-BEF8-913B03DC8C07}" type="sibTrans" cxnId="{FE62C043-47CF-435D-B3AD-4A64DEB78EDB}">
      <dgm:prSet/>
      <dgm:spPr/>
      <dgm:t>
        <a:bodyPr/>
        <a:lstStyle/>
        <a:p>
          <a:endParaRPr lang="ru-RU"/>
        </a:p>
      </dgm:t>
    </dgm:pt>
    <dgm:pt modelId="{D3A58804-DF65-4917-A822-DBBC934B809F}" type="pres">
      <dgm:prSet presAssocID="{D5D80D99-F3EE-4AAD-B1E7-5B30744FC6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CE4E41-CF40-4392-8262-201C26851FF6}" type="pres">
      <dgm:prSet presAssocID="{5039A5C8-30D4-45A4-BAED-D1E13AB2E26E}" presName="hierRoot1" presStyleCnt="0">
        <dgm:presLayoutVars>
          <dgm:hierBranch val="init"/>
        </dgm:presLayoutVars>
      </dgm:prSet>
      <dgm:spPr/>
    </dgm:pt>
    <dgm:pt modelId="{CD3710AC-A6BC-4DA9-BEC2-FAC86E94E55A}" type="pres">
      <dgm:prSet presAssocID="{5039A5C8-30D4-45A4-BAED-D1E13AB2E26E}" presName="rootComposite1" presStyleCnt="0"/>
      <dgm:spPr/>
    </dgm:pt>
    <dgm:pt modelId="{1B80A0C5-EB49-4D76-8FFE-99C2A0B09FDE}" type="pres">
      <dgm:prSet presAssocID="{5039A5C8-30D4-45A4-BAED-D1E13AB2E26E}" presName="rootText1" presStyleLbl="node0" presStyleIdx="0" presStyleCnt="1" custScaleX="309964" custScaleY="78895" custLinFactNeighborX="17078" custLinFactNeighborY="-148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348AC8-761C-4974-A32C-33CE05229FA2}" type="pres">
      <dgm:prSet presAssocID="{5039A5C8-30D4-45A4-BAED-D1E13AB2E2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56181A7-2AEB-43DE-8340-997B3C343BD0}" type="pres">
      <dgm:prSet presAssocID="{5039A5C8-30D4-45A4-BAED-D1E13AB2E26E}" presName="hierChild2" presStyleCnt="0"/>
      <dgm:spPr/>
    </dgm:pt>
    <dgm:pt modelId="{FF43554A-BB7A-49D5-AFE4-A0B169271D96}" type="pres">
      <dgm:prSet presAssocID="{34BBD378-03AC-4E38-9ECF-6D2D7EE28F67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2753298" y="0"/>
              </a:moveTo>
              <a:lnTo>
                <a:pt x="2753298" y="109516"/>
              </a:lnTo>
              <a:lnTo>
                <a:pt x="0" y="109516"/>
              </a:lnTo>
              <a:lnTo>
                <a:pt x="0" y="21698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1191DEA-1688-4AA4-B2AA-05AEFC94DC2C}" type="pres">
      <dgm:prSet presAssocID="{06A03BAA-91C4-495E-B271-0CDBFD7F66BA}" presName="hierRoot2" presStyleCnt="0">
        <dgm:presLayoutVars>
          <dgm:hierBranch val="init"/>
        </dgm:presLayoutVars>
      </dgm:prSet>
      <dgm:spPr/>
    </dgm:pt>
    <dgm:pt modelId="{63BF3444-7E44-45DB-8583-355C2236F666}" type="pres">
      <dgm:prSet presAssocID="{06A03BAA-91C4-495E-B271-0CDBFD7F66BA}" presName="rootComposite" presStyleCnt="0"/>
      <dgm:spPr/>
    </dgm:pt>
    <dgm:pt modelId="{CFB13966-17A2-432E-AFE9-9A707495997F}" type="pres">
      <dgm:prSet presAssocID="{06A03BAA-91C4-495E-B271-0CDBFD7F66BA}" presName="rootText" presStyleLbl="node2" presStyleIdx="0" presStyleCnt="3" custScaleX="1810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F1287E-CBA3-4E9B-A614-FEEE14669D57}" type="pres">
      <dgm:prSet presAssocID="{06A03BAA-91C4-495E-B271-0CDBFD7F66B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79850F4-33FF-4A35-89AA-1234DAFE54E9}" type="pres">
      <dgm:prSet presAssocID="{06A03BAA-91C4-495E-B271-0CDBFD7F66BA}" presName="hierChild4" presStyleCnt="0"/>
      <dgm:spPr/>
    </dgm:pt>
    <dgm:pt modelId="{2A7E7011-77A0-4D8A-877A-CF1EA15AB980}" type="pres">
      <dgm:prSet presAssocID="{36C3BB72-497F-4FA9-8EEB-68DBA9B74CD2}" presName="Name37" presStyleLbl="parChTrans1D3" presStyleIdx="0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570"/>
              </a:lnTo>
              <a:lnTo>
                <a:pt x="277914" y="5875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92F2CC7-4266-4B38-9F31-95DDE2C5BC42}" type="pres">
      <dgm:prSet presAssocID="{99F7EB9F-B1FC-4233-86D3-F751FD16144F}" presName="hierRoot2" presStyleCnt="0">
        <dgm:presLayoutVars>
          <dgm:hierBranch val="init"/>
        </dgm:presLayoutVars>
      </dgm:prSet>
      <dgm:spPr/>
    </dgm:pt>
    <dgm:pt modelId="{64B19E90-5FEA-40FD-8D4B-46CD31A33CE0}" type="pres">
      <dgm:prSet presAssocID="{99F7EB9F-B1FC-4233-86D3-F751FD16144F}" presName="rootComposite" presStyleCnt="0"/>
      <dgm:spPr/>
    </dgm:pt>
    <dgm:pt modelId="{BCB5F997-1B86-4B67-81A9-BB0E280436C1}" type="pres">
      <dgm:prSet presAssocID="{99F7EB9F-B1FC-4233-86D3-F751FD16144F}" presName="rootText" presStyleLbl="node3" presStyleIdx="0" presStyleCnt="14" custScaleX="160387" custScaleY="1456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200BC2C-B6A9-4419-9A8B-E9ACE4CDF5BD}" type="pres">
      <dgm:prSet presAssocID="{99F7EB9F-B1FC-4233-86D3-F751FD16144F}" presName="rootConnector" presStyleLbl="node3" presStyleIdx="0" presStyleCnt="14"/>
      <dgm:spPr/>
      <dgm:t>
        <a:bodyPr/>
        <a:lstStyle/>
        <a:p>
          <a:endParaRPr lang="ru-RU"/>
        </a:p>
      </dgm:t>
    </dgm:pt>
    <dgm:pt modelId="{BA429800-B1D8-4F4E-B266-04EDB6EF795C}" type="pres">
      <dgm:prSet presAssocID="{99F7EB9F-B1FC-4233-86D3-F751FD16144F}" presName="hierChild4" presStyleCnt="0"/>
      <dgm:spPr/>
    </dgm:pt>
    <dgm:pt modelId="{C248525B-A184-46B5-9351-2F94221D3F7A}" type="pres">
      <dgm:prSet presAssocID="{99F7EB9F-B1FC-4233-86D3-F751FD16144F}" presName="hierChild5" presStyleCnt="0"/>
      <dgm:spPr/>
    </dgm:pt>
    <dgm:pt modelId="{FEB2A8F3-35FD-411C-BFF7-644E9CC9EEA6}" type="pres">
      <dgm:prSet presAssocID="{E672AD37-13FC-4B7A-93C6-40E482399FBA}" presName="Name37" presStyleLbl="parChTrans1D3" presStyleIdx="1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007"/>
              </a:lnTo>
              <a:lnTo>
                <a:pt x="277914" y="16450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CBFBD62-9329-46FC-B5C2-AE4EBA52D631}" type="pres">
      <dgm:prSet presAssocID="{118BA154-58C1-42CC-8021-EE676CBF75CB}" presName="hierRoot2" presStyleCnt="0">
        <dgm:presLayoutVars>
          <dgm:hierBranch val="init"/>
        </dgm:presLayoutVars>
      </dgm:prSet>
      <dgm:spPr/>
    </dgm:pt>
    <dgm:pt modelId="{5CD4DB65-6B74-407B-81E3-F30696205711}" type="pres">
      <dgm:prSet presAssocID="{118BA154-58C1-42CC-8021-EE676CBF75CB}" presName="rootComposite" presStyleCnt="0"/>
      <dgm:spPr/>
    </dgm:pt>
    <dgm:pt modelId="{AC5041EF-BE8D-4759-A76D-8B928146CBAD}" type="pres">
      <dgm:prSet presAssocID="{118BA154-58C1-42CC-8021-EE676CBF75CB}" presName="rootText" presStyleLbl="node3" presStyleIdx="1" presStyleCnt="14" custScaleX="159168" custScaleY="1836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787D3F-9015-4F20-BF06-0A44FD3759C3}" type="pres">
      <dgm:prSet presAssocID="{118BA154-58C1-42CC-8021-EE676CBF75CB}" presName="rootConnector" presStyleLbl="node3" presStyleIdx="1" presStyleCnt="14"/>
      <dgm:spPr/>
      <dgm:t>
        <a:bodyPr/>
        <a:lstStyle/>
        <a:p>
          <a:endParaRPr lang="ru-RU"/>
        </a:p>
      </dgm:t>
    </dgm:pt>
    <dgm:pt modelId="{81A21CFE-3BF8-4F48-B6AE-D15256AFA777}" type="pres">
      <dgm:prSet presAssocID="{118BA154-58C1-42CC-8021-EE676CBF75CB}" presName="hierChild4" presStyleCnt="0"/>
      <dgm:spPr/>
    </dgm:pt>
    <dgm:pt modelId="{B9EEF6DA-73A3-4D03-8219-30181C1FA0FC}" type="pres">
      <dgm:prSet presAssocID="{118BA154-58C1-42CC-8021-EE676CBF75CB}" presName="hierChild5" presStyleCnt="0"/>
      <dgm:spPr/>
    </dgm:pt>
    <dgm:pt modelId="{75FD52B9-FB93-4775-9804-59A5FB967B8C}" type="pres">
      <dgm:prSet presAssocID="{66B56642-511A-4B9B-A204-5213D5822B6F}" presName="Name37" presStyleLbl="parChTrans1D3" presStyleIdx="2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516"/>
              </a:lnTo>
              <a:lnTo>
                <a:pt x="251376" y="283651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DF00544-57AD-4CE2-9F73-D1CD266F16EE}" type="pres">
      <dgm:prSet presAssocID="{56B06E05-7009-42A1-A6AE-D1A5538DDEA2}" presName="hierRoot2" presStyleCnt="0">
        <dgm:presLayoutVars>
          <dgm:hierBranch val="init"/>
        </dgm:presLayoutVars>
      </dgm:prSet>
      <dgm:spPr/>
    </dgm:pt>
    <dgm:pt modelId="{C46180D5-FE5F-4703-B645-3BC525407A83}" type="pres">
      <dgm:prSet presAssocID="{56B06E05-7009-42A1-A6AE-D1A5538DDEA2}" presName="rootComposite" presStyleCnt="0"/>
      <dgm:spPr/>
    </dgm:pt>
    <dgm:pt modelId="{F81FD16F-417D-40BA-8E1F-B0439DB7EA68}" type="pres">
      <dgm:prSet presAssocID="{56B06E05-7009-42A1-A6AE-D1A5538DDEA2}" presName="rootText" presStyleLbl="node3" presStyleIdx="2" presStyleCnt="14" custScaleX="158231" custScaleY="213722" custLinFactNeighborX="-2593" custLinFactNeighborY="-78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A2A1D1-6D56-4946-842A-4C438784211F}" type="pres">
      <dgm:prSet presAssocID="{56B06E05-7009-42A1-A6AE-D1A5538DDEA2}" presName="rootConnector" presStyleLbl="node3" presStyleIdx="2" presStyleCnt="14"/>
      <dgm:spPr/>
      <dgm:t>
        <a:bodyPr/>
        <a:lstStyle/>
        <a:p>
          <a:endParaRPr lang="ru-RU"/>
        </a:p>
      </dgm:t>
    </dgm:pt>
    <dgm:pt modelId="{2CEF4915-EEBC-4BBA-B207-5B6F05BFBE3D}" type="pres">
      <dgm:prSet presAssocID="{56B06E05-7009-42A1-A6AE-D1A5538DDEA2}" presName="hierChild4" presStyleCnt="0"/>
      <dgm:spPr/>
    </dgm:pt>
    <dgm:pt modelId="{1BD2444E-1264-493A-A458-E5C918028D66}" type="pres">
      <dgm:prSet presAssocID="{56B06E05-7009-42A1-A6AE-D1A5538DDEA2}" presName="hierChild5" presStyleCnt="0"/>
      <dgm:spPr/>
    </dgm:pt>
    <dgm:pt modelId="{C9B499AF-27C6-4FCE-9F7D-F38E20154B56}" type="pres">
      <dgm:prSet presAssocID="{3A5F35D9-3E4F-4816-A6B3-5109E3B5F106}" presName="Name37" presStyleLbl="parChTrans1D3" presStyleIdx="3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775"/>
              </a:lnTo>
              <a:lnTo>
                <a:pt x="277914" y="41057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ECB2D2A-A3F9-4F49-AA57-1240D93701A7}" type="pres">
      <dgm:prSet presAssocID="{00ADDF4C-7212-4A1B-9832-244956F63EE6}" presName="hierRoot2" presStyleCnt="0">
        <dgm:presLayoutVars>
          <dgm:hierBranch val="init"/>
        </dgm:presLayoutVars>
      </dgm:prSet>
      <dgm:spPr/>
    </dgm:pt>
    <dgm:pt modelId="{C4E38659-FF27-4C02-A78C-5EB39E55DF54}" type="pres">
      <dgm:prSet presAssocID="{00ADDF4C-7212-4A1B-9832-244956F63EE6}" presName="rootComposite" presStyleCnt="0"/>
      <dgm:spPr/>
    </dgm:pt>
    <dgm:pt modelId="{F5D408B4-285A-4C5F-82D0-8E2724EC6D61}" type="pres">
      <dgm:prSet presAssocID="{00ADDF4C-7212-4A1B-9832-244956F63EE6}" presName="rootText" presStyleLbl="node3" presStyleIdx="3" presStyleCnt="14" custScaleX="159168" custScaleY="1826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B7FE0F6-09B4-4A2D-9A35-C0362F39AB53}" type="pres">
      <dgm:prSet presAssocID="{00ADDF4C-7212-4A1B-9832-244956F63EE6}" presName="rootConnector" presStyleLbl="node3" presStyleIdx="3" presStyleCnt="14"/>
      <dgm:spPr/>
      <dgm:t>
        <a:bodyPr/>
        <a:lstStyle/>
        <a:p>
          <a:endParaRPr lang="ru-RU"/>
        </a:p>
      </dgm:t>
    </dgm:pt>
    <dgm:pt modelId="{62710967-A60D-42EB-9236-2A5D5E820017}" type="pres">
      <dgm:prSet presAssocID="{00ADDF4C-7212-4A1B-9832-244956F63EE6}" presName="hierChild4" presStyleCnt="0"/>
      <dgm:spPr/>
    </dgm:pt>
    <dgm:pt modelId="{542D42BD-39C8-4764-8E54-5AB4A9907B02}" type="pres">
      <dgm:prSet presAssocID="{00ADDF4C-7212-4A1B-9832-244956F63EE6}" presName="hierChild5" presStyleCnt="0"/>
      <dgm:spPr/>
    </dgm:pt>
    <dgm:pt modelId="{236FC83B-92C6-474E-8B17-35CE8C8D6642}" type="pres">
      <dgm:prSet presAssocID="{06A03BAA-91C4-495E-B271-0CDBFD7F66BA}" presName="hierChild5" presStyleCnt="0"/>
      <dgm:spPr/>
    </dgm:pt>
    <dgm:pt modelId="{2D2EC494-A83B-41E5-81C8-F9CCB02249F2}" type="pres">
      <dgm:prSet presAssocID="{177B39C1-3260-4801-A516-D93D870210AD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559683" y="0"/>
              </a:moveTo>
              <a:lnTo>
                <a:pt x="559683" y="109516"/>
              </a:lnTo>
              <a:lnTo>
                <a:pt x="0" y="109516"/>
              </a:lnTo>
              <a:lnTo>
                <a:pt x="0" y="21698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83715E5-ECB6-4F8A-98E5-B0321CC70C96}" type="pres">
      <dgm:prSet presAssocID="{313A77B2-EA38-4E4D-9242-DF92E6768203}" presName="hierRoot2" presStyleCnt="0">
        <dgm:presLayoutVars>
          <dgm:hierBranch val="init"/>
        </dgm:presLayoutVars>
      </dgm:prSet>
      <dgm:spPr/>
    </dgm:pt>
    <dgm:pt modelId="{D9EFFF26-0BA7-49BD-9565-18AE862EF1A4}" type="pres">
      <dgm:prSet presAssocID="{313A77B2-EA38-4E4D-9242-DF92E6768203}" presName="rootComposite" presStyleCnt="0"/>
      <dgm:spPr/>
    </dgm:pt>
    <dgm:pt modelId="{3E824537-6A55-495F-BE14-9CDD6FECACFD}" type="pres">
      <dgm:prSet presAssocID="{313A77B2-EA38-4E4D-9242-DF92E6768203}" presName="rootText" presStyleLbl="node2" presStyleIdx="1" presStyleCnt="3" custScaleX="2056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5653907-72FF-4EAC-AF5C-D74DDD60C5B5}" type="pres">
      <dgm:prSet presAssocID="{313A77B2-EA38-4E4D-9242-DF92E6768203}" presName="rootConnector" presStyleLbl="node2" presStyleIdx="1" presStyleCnt="3"/>
      <dgm:spPr/>
      <dgm:t>
        <a:bodyPr/>
        <a:lstStyle/>
        <a:p>
          <a:endParaRPr lang="ru-RU"/>
        </a:p>
      </dgm:t>
    </dgm:pt>
    <dgm:pt modelId="{2DEB768B-328E-4891-82BB-747C82D99E60}" type="pres">
      <dgm:prSet presAssocID="{313A77B2-EA38-4E4D-9242-DF92E6768203}" presName="hierChild4" presStyleCnt="0"/>
      <dgm:spPr/>
    </dgm:pt>
    <dgm:pt modelId="{0845BDD0-4D6B-45A6-8FA5-E2C434FA9E64}" type="pres">
      <dgm:prSet presAssocID="{1B52305E-CF8D-4A5E-AFEA-467787E94753}" presName="Name37" presStyleLbl="parChTrans1D3" presStyleIdx="4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570"/>
              </a:lnTo>
              <a:lnTo>
                <a:pt x="315691" y="5875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AA4889B-0835-41D6-A2D6-06873D0AA54A}" type="pres">
      <dgm:prSet presAssocID="{8B88CD7A-C3BB-41DF-88BB-7F66A6B521DB}" presName="hierRoot2" presStyleCnt="0">
        <dgm:presLayoutVars>
          <dgm:hierBranch val="init"/>
        </dgm:presLayoutVars>
      </dgm:prSet>
      <dgm:spPr/>
    </dgm:pt>
    <dgm:pt modelId="{91B6AEE5-D26B-4066-A028-1141769562E8}" type="pres">
      <dgm:prSet presAssocID="{8B88CD7A-C3BB-41DF-88BB-7F66A6B521DB}" presName="rootComposite" presStyleCnt="0"/>
      <dgm:spPr/>
    </dgm:pt>
    <dgm:pt modelId="{C4FF7AFE-DC61-4C49-9DA7-31EF170C3745}" type="pres">
      <dgm:prSet presAssocID="{8B88CD7A-C3BB-41DF-88BB-7F66A6B521DB}" presName="rootText" presStyleLbl="node3" presStyleIdx="4" presStyleCnt="14" custScaleX="157652" custScaleY="1456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39A8BF4-7834-4687-A70C-A8A5FB5982FC}" type="pres">
      <dgm:prSet presAssocID="{8B88CD7A-C3BB-41DF-88BB-7F66A6B521DB}" presName="rootConnector" presStyleLbl="node3" presStyleIdx="4" presStyleCnt="14"/>
      <dgm:spPr/>
      <dgm:t>
        <a:bodyPr/>
        <a:lstStyle/>
        <a:p>
          <a:endParaRPr lang="ru-RU"/>
        </a:p>
      </dgm:t>
    </dgm:pt>
    <dgm:pt modelId="{90273E73-4E32-4FCC-A319-F14D1E437A13}" type="pres">
      <dgm:prSet presAssocID="{8B88CD7A-C3BB-41DF-88BB-7F66A6B521DB}" presName="hierChild4" presStyleCnt="0"/>
      <dgm:spPr/>
    </dgm:pt>
    <dgm:pt modelId="{F98D5482-C66B-4560-950F-3B2801EE3D08}" type="pres">
      <dgm:prSet presAssocID="{8B88CD7A-C3BB-41DF-88BB-7F66A6B521DB}" presName="hierChild5" presStyleCnt="0"/>
      <dgm:spPr/>
    </dgm:pt>
    <dgm:pt modelId="{4FB03FB5-458B-4655-B306-C4F8A819298D}" type="pres">
      <dgm:prSet presAssocID="{553F20D8-2766-4C44-A2B7-D485EB9EBDBC}" presName="Name37" presStyleLbl="parChTrans1D3" presStyleIdx="5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274"/>
              </a:lnTo>
              <a:lnTo>
                <a:pt x="315691" y="16812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8A4730F-84F6-463C-B20C-104254A47DBA}" type="pres">
      <dgm:prSet presAssocID="{C494730B-88AA-4113-ABCC-0D77B6D37850}" presName="hierRoot2" presStyleCnt="0">
        <dgm:presLayoutVars>
          <dgm:hierBranch val="init"/>
        </dgm:presLayoutVars>
      </dgm:prSet>
      <dgm:spPr/>
    </dgm:pt>
    <dgm:pt modelId="{7CFA920C-9B3A-4983-9720-51E2721033A7}" type="pres">
      <dgm:prSet presAssocID="{C494730B-88AA-4113-ABCC-0D77B6D37850}" presName="rootComposite" presStyleCnt="0"/>
      <dgm:spPr/>
    </dgm:pt>
    <dgm:pt modelId="{00858F9D-F21C-4113-9128-373E95150564}" type="pres">
      <dgm:prSet presAssocID="{C494730B-88AA-4113-ABCC-0D77B6D37850}" presName="rootText" presStyleLbl="node3" presStyleIdx="5" presStyleCnt="14" custScaleX="161152" custScaleY="1978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55DA5A-1B40-4179-A63B-1710C526CE73}" type="pres">
      <dgm:prSet presAssocID="{C494730B-88AA-4113-ABCC-0D77B6D37850}" presName="rootConnector" presStyleLbl="node3" presStyleIdx="5" presStyleCnt="14"/>
      <dgm:spPr/>
      <dgm:t>
        <a:bodyPr/>
        <a:lstStyle/>
        <a:p>
          <a:endParaRPr lang="ru-RU"/>
        </a:p>
      </dgm:t>
    </dgm:pt>
    <dgm:pt modelId="{B404C453-00D9-4D22-972A-6B4A0DE37BAA}" type="pres">
      <dgm:prSet presAssocID="{C494730B-88AA-4113-ABCC-0D77B6D37850}" presName="hierChild4" presStyleCnt="0"/>
      <dgm:spPr/>
    </dgm:pt>
    <dgm:pt modelId="{489DD49E-BC46-41ED-8701-0B802EB61FC0}" type="pres">
      <dgm:prSet presAssocID="{C494730B-88AA-4113-ABCC-0D77B6D37850}" presName="hierChild5" presStyleCnt="0"/>
      <dgm:spPr/>
    </dgm:pt>
    <dgm:pt modelId="{2B89DE91-194D-4CE9-9E32-8452891AE16F}" type="pres">
      <dgm:prSet presAssocID="{F2F893CC-8D11-4483-AD83-3C3AD94415E6}" presName="Name37" presStyleLbl="parChTrans1D3" presStyleIdx="6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476"/>
              </a:lnTo>
              <a:lnTo>
                <a:pt x="315691" y="284547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7B4FB0B-F6AE-4A56-A1AF-0D76FBC6E5F8}" type="pres">
      <dgm:prSet presAssocID="{C974C4CA-3F3C-495C-803B-FC84799BE7AF}" presName="hierRoot2" presStyleCnt="0">
        <dgm:presLayoutVars>
          <dgm:hierBranch val="init"/>
        </dgm:presLayoutVars>
      </dgm:prSet>
      <dgm:spPr/>
    </dgm:pt>
    <dgm:pt modelId="{B2FE6606-31F6-46DE-BA67-B923A723335B}" type="pres">
      <dgm:prSet presAssocID="{C974C4CA-3F3C-495C-803B-FC84799BE7AF}" presName="rootComposite" presStyleCnt="0"/>
      <dgm:spPr/>
    </dgm:pt>
    <dgm:pt modelId="{2794F7E0-4658-493C-BBBA-1789E2807F4F}" type="pres">
      <dgm:prSet presAssocID="{C974C4CA-3F3C-495C-803B-FC84799BE7AF}" presName="rootText" presStyleLbl="node3" presStyleIdx="6" presStyleCnt="14" custScaleX="161152" custScaleY="1731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881270F-FFCC-4198-9E0B-DAAC63E4DCAE}" type="pres">
      <dgm:prSet presAssocID="{C974C4CA-3F3C-495C-803B-FC84799BE7AF}" presName="rootConnector" presStyleLbl="node3" presStyleIdx="6" presStyleCnt="14"/>
      <dgm:spPr/>
      <dgm:t>
        <a:bodyPr/>
        <a:lstStyle/>
        <a:p>
          <a:endParaRPr lang="ru-RU"/>
        </a:p>
      </dgm:t>
    </dgm:pt>
    <dgm:pt modelId="{6F14C567-3586-4382-9B92-4C1A3FE11539}" type="pres">
      <dgm:prSet presAssocID="{C974C4CA-3F3C-495C-803B-FC84799BE7AF}" presName="hierChild4" presStyleCnt="0"/>
      <dgm:spPr/>
    </dgm:pt>
    <dgm:pt modelId="{9810B298-890C-4F56-95EF-9696E2454FBA}" type="pres">
      <dgm:prSet presAssocID="{C974C4CA-3F3C-495C-803B-FC84799BE7AF}" presName="hierChild5" presStyleCnt="0"/>
      <dgm:spPr/>
    </dgm:pt>
    <dgm:pt modelId="{47FFA777-E457-43D5-9662-37929252B4CB}" type="pres">
      <dgm:prSet presAssocID="{313A77B2-EA38-4E4D-9242-DF92E6768203}" presName="hierChild5" presStyleCnt="0"/>
      <dgm:spPr/>
    </dgm:pt>
    <dgm:pt modelId="{296B56B2-4B6E-41D6-A2B4-6EE22687E759}" type="pres">
      <dgm:prSet presAssocID="{14340D76-B004-4531-AC38-1C2D3236458D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87"/>
              </a:lnTo>
              <a:lnTo>
                <a:pt x="2519487" y="112387"/>
              </a:lnTo>
              <a:lnTo>
                <a:pt x="2519487" y="21985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08BBEF-24D5-4EEC-B547-16364D86594C}" type="pres">
      <dgm:prSet presAssocID="{852D406B-334F-4232-B26A-3A5400C6DEC6}" presName="hierRoot2" presStyleCnt="0">
        <dgm:presLayoutVars>
          <dgm:hierBranch val="init"/>
        </dgm:presLayoutVars>
      </dgm:prSet>
      <dgm:spPr/>
    </dgm:pt>
    <dgm:pt modelId="{B21720DF-994A-4FD1-BB89-714ACA459F47}" type="pres">
      <dgm:prSet presAssocID="{852D406B-334F-4232-B26A-3A5400C6DEC6}" presName="rootComposite" presStyleCnt="0"/>
      <dgm:spPr/>
    </dgm:pt>
    <dgm:pt modelId="{F53FFB46-23C5-42F9-B8EB-3B8B1CD12A24}" type="pres">
      <dgm:prSet presAssocID="{852D406B-334F-4232-B26A-3A5400C6DEC6}" presName="rootText" presStyleLbl="node2" presStyleIdx="2" presStyleCnt="3" custScaleX="281128" custLinFactNeighborX="36475" custLinFactNeighborY="56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C1CCE71-4662-47A1-9F06-0B8A15FFB36F}" type="pres">
      <dgm:prSet presAssocID="{852D406B-334F-4232-B26A-3A5400C6DEC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79929D2-B707-4FD1-9A5B-7616B687E950}" type="pres">
      <dgm:prSet presAssocID="{852D406B-334F-4232-B26A-3A5400C6DEC6}" presName="hierChild4" presStyleCnt="0"/>
      <dgm:spPr/>
    </dgm:pt>
    <dgm:pt modelId="{F924D56C-C6B0-49A9-829B-917D930B5F78}" type="pres">
      <dgm:prSet presAssocID="{0DB1F3C7-46D9-4000-B5BA-8D1A39FE4E21}" presName="Name37" presStyleLbl="parChTrans1D3" presStyleIdx="7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924"/>
              </a:lnTo>
              <a:lnTo>
                <a:pt x="103998" y="46792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16414B7-2DB4-47D7-9AFA-48D04C6CE046}" type="pres">
      <dgm:prSet presAssocID="{7B4B7F9B-1E86-4E8D-BA49-4A5CFCA7FC73}" presName="hierRoot2" presStyleCnt="0">
        <dgm:presLayoutVars>
          <dgm:hierBranch val="init"/>
        </dgm:presLayoutVars>
      </dgm:prSet>
      <dgm:spPr/>
    </dgm:pt>
    <dgm:pt modelId="{7A3556D8-34D1-4259-9BA7-634E4F9B9167}" type="pres">
      <dgm:prSet presAssocID="{7B4B7F9B-1E86-4E8D-BA49-4A5CFCA7FC73}" presName="rootComposite" presStyleCnt="0"/>
      <dgm:spPr/>
    </dgm:pt>
    <dgm:pt modelId="{2D167155-4C5C-466B-A048-1467C3DD7C18}" type="pres">
      <dgm:prSet presAssocID="{7B4B7F9B-1E86-4E8D-BA49-4A5CFCA7FC73}" presName="rootText" presStyleLbl="node3" presStyleIdx="7" presStyleCnt="14" custScaleX="3131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A40EE4F-FEC4-4AA4-BA11-8D1C543A05F5}" type="pres">
      <dgm:prSet presAssocID="{7B4B7F9B-1E86-4E8D-BA49-4A5CFCA7FC73}" presName="rootConnector" presStyleLbl="node3" presStyleIdx="7" presStyleCnt="14"/>
      <dgm:spPr/>
      <dgm:t>
        <a:bodyPr/>
        <a:lstStyle/>
        <a:p>
          <a:endParaRPr lang="ru-RU"/>
        </a:p>
      </dgm:t>
    </dgm:pt>
    <dgm:pt modelId="{393EA642-5707-44FE-A255-1BD1AD807C51}" type="pres">
      <dgm:prSet presAssocID="{7B4B7F9B-1E86-4E8D-BA49-4A5CFCA7FC73}" presName="hierChild4" presStyleCnt="0"/>
      <dgm:spPr/>
    </dgm:pt>
    <dgm:pt modelId="{9CF46754-D254-49CE-83F3-860D56D87AA4}" type="pres">
      <dgm:prSet presAssocID="{7B4B7F9B-1E86-4E8D-BA49-4A5CFCA7FC73}" presName="hierChild5" presStyleCnt="0"/>
      <dgm:spPr/>
    </dgm:pt>
    <dgm:pt modelId="{37803162-2EB4-4A3B-B3CA-5021AD6ECD79}" type="pres">
      <dgm:prSet presAssocID="{5C0BA2BA-65C3-455A-9FD7-6878B10EC91B}" presName="Name37" presStyleLbl="parChTrans1D3" presStyleIdx="8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4586"/>
              </a:lnTo>
              <a:lnTo>
                <a:pt x="103998" y="119458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C7C2AA8-5AF4-4089-A35C-CAC246A55C04}" type="pres">
      <dgm:prSet presAssocID="{F1EDBD26-DE9E-4A6A-9CB5-F91ED13FA4D1}" presName="hierRoot2" presStyleCnt="0">
        <dgm:presLayoutVars>
          <dgm:hierBranch val="init"/>
        </dgm:presLayoutVars>
      </dgm:prSet>
      <dgm:spPr/>
    </dgm:pt>
    <dgm:pt modelId="{ECE8AD1A-B4C3-4AD1-B26E-99C61D3567F5}" type="pres">
      <dgm:prSet presAssocID="{F1EDBD26-DE9E-4A6A-9CB5-F91ED13FA4D1}" presName="rootComposite" presStyleCnt="0"/>
      <dgm:spPr/>
    </dgm:pt>
    <dgm:pt modelId="{0224CC6E-BB7B-4943-A240-4D0ED9851A3D}" type="pres">
      <dgm:prSet presAssocID="{F1EDBD26-DE9E-4A6A-9CB5-F91ED13FA4D1}" presName="rootText" presStyleLbl="node3" presStyleIdx="8" presStyleCnt="14" custScaleX="30700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87E10A-EE3E-4CAA-B334-B58863DBE3AF}" type="pres">
      <dgm:prSet presAssocID="{F1EDBD26-DE9E-4A6A-9CB5-F91ED13FA4D1}" presName="rootConnector" presStyleLbl="node3" presStyleIdx="8" presStyleCnt="14"/>
      <dgm:spPr/>
      <dgm:t>
        <a:bodyPr/>
        <a:lstStyle/>
        <a:p>
          <a:endParaRPr lang="ru-RU"/>
        </a:p>
      </dgm:t>
    </dgm:pt>
    <dgm:pt modelId="{13BEBABE-B2A3-49C6-B01F-484E74DCA5D8}" type="pres">
      <dgm:prSet presAssocID="{F1EDBD26-DE9E-4A6A-9CB5-F91ED13FA4D1}" presName="hierChild4" presStyleCnt="0"/>
      <dgm:spPr/>
    </dgm:pt>
    <dgm:pt modelId="{C41F086A-08CB-46DA-B6F2-34E4291A3356}" type="pres">
      <dgm:prSet presAssocID="{F1EDBD26-DE9E-4A6A-9CB5-F91ED13FA4D1}" presName="hierChild5" presStyleCnt="0"/>
      <dgm:spPr/>
    </dgm:pt>
    <dgm:pt modelId="{35CE9BF6-F787-45E8-ACB5-9DC448932D82}" type="pres">
      <dgm:prSet presAssocID="{B68EC234-7DD9-4AF2-B87C-42A395B83442}" presName="Name37" presStyleLbl="parChTrans1D3" presStyleIdx="9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249"/>
              </a:lnTo>
              <a:lnTo>
                <a:pt x="103998" y="192124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92B03FC-8F85-400C-9D00-CB86EB869AF3}" type="pres">
      <dgm:prSet presAssocID="{73C452C6-27C5-4E65-9E31-FA5E88576927}" presName="hierRoot2" presStyleCnt="0">
        <dgm:presLayoutVars>
          <dgm:hierBranch val="init"/>
        </dgm:presLayoutVars>
      </dgm:prSet>
      <dgm:spPr/>
    </dgm:pt>
    <dgm:pt modelId="{AB719A65-E776-4DC1-9829-768BDDF6C983}" type="pres">
      <dgm:prSet presAssocID="{73C452C6-27C5-4E65-9E31-FA5E88576927}" presName="rootComposite" presStyleCnt="0"/>
      <dgm:spPr/>
    </dgm:pt>
    <dgm:pt modelId="{CAE04006-EB4B-43F9-9883-9D53BB734535}" type="pres">
      <dgm:prSet presAssocID="{73C452C6-27C5-4E65-9E31-FA5E88576927}" presName="rootText" presStyleLbl="node3" presStyleIdx="9" presStyleCnt="14" custScaleX="3131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BB7811-F89A-4222-86AF-ED1B0B851075}" type="pres">
      <dgm:prSet presAssocID="{73C452C6-27C5-4E65-9E31-FA5E88576927}" presName="rootConnector" presStyleLbl="node3" presStyleIdx="9" presStyleCnt="14"/>
      <dgm:spPr/>
      <dgm:t>
        <a:bodyPr/>
        <a:lstStyle/>
        <a:p>
          <a:endParaRPr lang="ru-RU"/>
        </a:p>
      </dgm:t>
    </dgm:pt>
    <dgm:pt modelId="{46CA7472-6C7F-4A95-9AE2-CC4A8F2D5D92}" type="pres">
      <dgm:prSet presAssocID="{73C452C6-27C5-4E65-9E31-FA5E88576927}" presName="hierChild4" presStyleCnt="0"/>
      <dgm:spPr/>
    </dgm:pt>
    <dgm:pt modelId="{CF2CAE0D-5E2C-42DD-9C0C-037C98FDAF30}" type="pres">
      <dgm:prSet presAssocID="{73C452C6-27C5-4E65-9E31-FA5E88576927}" presName="hierChild5" presStyleCnt="0"/>
      <dgm:spPr/>
    </dgm:pt>
    <dgm:pt modelId="{7DD0158A-4C72-4618-ADDD-C783C6F34DFF}" type="pres">
      <dgm:prSet presAssocID="{332C16B7-F147-4A95-BFF4-F24D32A72782}" presName="Name37" presStyleLbl="parChTrans1D3" presStyleIdx="10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7911"/>
              </a:lnTo>
              <a:lnTo>
                <a:pt x="103998" y="264791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3EDD99A-F64D-4277-A68E-43B5C39B4B7D}" type="pres">
      <dgm:prSet presAssocID="{20D9E02E-9939-4BEE-A5CA-3C509F8A11DC}" presName="hierRoot2" presStyleCnt="0">
        <dgm:presLayoutVars>
          <dgm:hierBranch val="init"/>
        </dgm:presLayoutVars>
      </dgm:prSet>
      <dgm:spPr/>
    </dgm:pt>
    <dgm:pt modelId="{463B275B-FEDE-49EC-BC0F-8D058A1F98A4}" type="pres">
      <dgm:prSet presAssocID="{20D9E02E-9939-4BEE-A5CA-3C509F8A11DC}" presName="rootComposite" presStyleCnt="0"/>
      <dgm:spPr/>
    </dgm:pt>
    <dgm:pt modelId="{7BDEDD66-2627-4E94-ADB6-366A9E22DD35}" type="pres">
      <dgm:prSet presAssocID="{20D9E02E-9939-4BEE-A5CA-3C509F8A11DC}" presName="rootText" presStyleLbl="node3" presStyleIdx="10" presStyleCnt="14" custScaleX="30937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642C18-2C41-4E62-85D3-C2A4B36D29D8}" type="pres">
      <dgm:prSet presAssocID="{20D9E02E-9939-4BEE-A5CA-3C509F8A11DC}" presName="rootConnector" presStyleLbl="node3" presStyleIdx="10" presStyleCnt="14"/>
      <dgm:spPr/>
      <dgm:t>
        <a:bodyPr/>
        <a:lstStyle/>
        <a:p>
          <a:endParaRPr lang="ru-RU"/>
        </a:p>
      </dgm:t>
    </dgm:pt>
    <dgm:pt modelId="{9D4FC7A3-68E4-4731-BBAD-871C9AF700FB}" type="pres">
      <dgm:prSet presAssocID="{20D9E02E-9939-4BEE-A5CA-3C509F8A11DC}" presName="hierChild4" presStyleCnt="0"/>
      <dgm:spPr/>
    </dgm:pt>
    <dgm:pt modelId="{20FD727F-1BA1-4653-97F9-161ACBE2A3D7}" type="pres">
      <dgm:prSet presAssocID="{20D9E02E-9939-4BEE-A5CA-3C509F8A11DC}" presName="hierChild5" presStyleCnt="0"/>
      <dgm:spPr/>
    </dgm:pt>
    <dgm:pt modelId="{31513656-0D79-4356-BE19-D3B29D2F7EDE}" type="pres">
      <dgm:prSet presAssocID="{0DB21FFB-EBC4-481D-81DC-59F1E471E4CD}" presName="Name37" presStyleLbl="parChTrans1D3" presStyleIdx="11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4574"/>
              </a:lnTo>
              <a:lnTo>
                <a:pt x="103998" y="33745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1220A8C-4C33-437C-A22D-7B1850125B54}" type="pres">
      <dgm:prSet presAssocID="{515DD02B-C7C1-45FB-BFE4-C9025A3DDAAC}" presName="hierRoot2" presStyleCnt="0">
        <dgm:presLayoutVars>
          <dgm:hierBranch val="init"/>
        </dgm:presLayoutVars>
      </dgm:prSet>
      <dgm:spPr/>
    </dgm:pt>
    <dgm:pt modelId="{24C04455-2552-4AAC-BFBF-2C8D706F6D4B}" type="pres">
      <dgm:prSet presAssocID="{515DD02B-C7C1-45FB-BFE4-C9025A3DDAAC}" presName="rootComposite" presStyleCnt="0"/>
      <dgm:spPr/>
    </dgm:pt>
    <dgm:pt modelId="{BB9D33CB-F157-4D04-BCBB-30827F46D3D8}" type="pres">
      <dgm:prSet presAssocID="{515DD02B-C7C1-45FB-BFE4-C9025A3DDAAC}" presName="rootText" presStyleLbl="node3" presStyleIdx="11" presStyleCnt="14" custScaleX="3135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D87BA36-3936-4CBA-8DF3-5E30DFE6BF10}" type="pres">
      <dgm:prSet presAssocID="{515DD02B-C7C1-45FB-BFE4-C9025A3DDAAC}" presName="rootConnector" presStyleLbl="node3" presStyleIdx="11" presStyleCnt="14"/>
      <dgm:spPr/>
      <dgm:t>
        <a:bodyPr/>
        <a:lstStyle/>
        <a:p>
          <a:endParaRPr lang="ru-RU"/>
        </a:p>
      </dgm:t>
    </dgm:pt>
    <dgm:pt modelId="{6EC6A152-20C0-4511-A16C-F007C8C6EE64}" type="pres">
      <dgm:prSet presAssocID="{515DD02B-C7C1-45FB-BFE4-C9025A3DDAAC}" presName="hierChild4" presStyleCnt="0"/>
      <dgm:spPr/>
    </dgm:pt>
    <dgm:pt modelId="{B4D9438E-C29F-4958-AFB8-1CB1FDB73010}" type="pres">
      <dgm:prSet presAssocID="{515DD02B-C7C1-45FB-BFE4-C9025A3DDAAC}" presName="hierChild5" presStyleCnt="0"/>
      <dgm:spPr/>
    </dgm:pt>
    <dgm:pt modelId="{FB4B43A1-88E8-4292-8293-1472BB9B305E}" type="pres">
      <dgm:prSet presAssocID="{0C654681-C284-4321-BADB-5D041E46016C}" presName="Name37" presStyleLbl="parChTrans1D3" presStyleIdx="12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1236"/>
              </a:lnTo>
              <a:lnTo>
                <a:pt x="103998" y="410123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A01EE0A-0AFD-461B-80E8-F003C6FE0FCA}" type="pres">
      <dgm:prSet presAssocID="{8323A120-7581-4955-8E56-1559F29125B4}" presName="hierRoot2" presStyleCnt="0">
        <dgm:presLayoutVars>
          <dgm:hierBranch val="init"/>
        </dgm:presLayoutVars>
      </dgm:prSet>
      <dgm:spPr/>
    </dgm:pt>
    <dgm:pt modelId="{FA72BCA3-2F31-41C3-9DEC-BB256330E501}" type="pres">
      <dgm:prSet presAssocID="{8323A120-7581-4955-8E56-1559F29125B4}" presName="rootComposite" presStyleCnt="0"/>
      <dgm:spPr/>
    </dgm:pt>
    <dgm:pt modelId="{ECB32466-8B20-4A16-8B01-0EE90DAB4E9C}" type="pres">
      <dgm:prSet presAssocID="{8323A120-7581-4955-8E56-1559F29125B4}" presName="rootText" presStyleLbl="node3" presStyleIdx="12" presStyleCnt="14" custScaleX="30937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6E19DB8-8F4E-4F61-8FF2-6AFBC3444F14}" type="pres">
      <dgm:prSet presAssocID="{8323A120-7581-4955-8E56-1559F29125B4}" presName="rootConnector" presStyleLbl="node3" presStyleIdx="12" presStyleCnt="14"/>
      <dgm:spPr/>
      <dgm:t>
        <a:bodyPr/>
        <a:lstStyle/>
        <a:p>
          <a:endParaRPr lang="ru-RU"/>
        </a:p>
      </dgm:t>
    </dgm:pt>
    <dgm:pt modelId="{2CE305F7-826E-4688-A16F-F1155809B228}" type="pres">
      <dgm:prSet presAssocID="{8323A120-7581-4955-8E56-1559F29125B4}" presName="hierChild4" presStyleCnt="0"/>
      <dgm:spPr/>
    </dgm:pt>
    <dgm:pt modelId="{62A70667-3FC4-47B8-9D4F-D38AD867FF9D}" type="pres">
      <dgm:prSet presAssocID="{8323A120-7581-4955-8E56-1559F29125B4}" presName="hierChild5" presStyleCnt="0"/>
      <dgm:spPr/>
    </dgm:pt>
    <dgm:pt modelId="{961E735F-4AAF-42FC-A1D6-95053CB4AB2F}" type="pres">
      <dgm:prSet presAssocID="{CC53FF4B-0D0A-4C2B-BEC5-30800CD7BC6A}" presName="Name37" presStyleLbl="parChTrans1D3" presStyleIdx="13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7899"/>
              </a:lnTo>
              <a:lnTo>
                <a:pt x="103998" y="48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64D945D-D698-4505-BB81-1C78045972D5}" type="pres">
      <dgm:prSet presAssocID="{EA77D4F0-3471-407B-987E-F99CC024FA6B}" presName="hierRoot2" presStyleCnt="0">
        <dgm:presLayoutVars>
          <dgm:hierBranch val="init"/>
        </dgm:presLayoutVars>
      </dgm:prSet>
      <dgm:spPr/>
    </dgm:pt>
    <dgm:pt modelId="{F2C7BB47-8480-479E-9778-C943A1D4D0ED}" type="pres">
      <dgm:prSet presAssocID="{EA77D4F0-3471-407B-987E-F99CC024FA6B}" presName="rootComposite" presStyleCnt="0"/>
      <dgm:spPr/>
    </dgm:pt>
    <dgm:pt modelId="{2E7CB5A2-FF07-4E4B-B19D-B0834A647F68}" type="pres">
      <dgm:prSet presAssocID="{EA77D4F0-3471-407B-987E-F99CC024FA6B}" presName="rootText" presStyleLbl="node3" presStyleIdx="13" presStyleCnt="14" custScaleX="3163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058AE57-88EE-49F8-BBCD-21995A62DD1F}" type="pres">
      <dgm:prSet presAssocID="{EA77D4F0-3471-407B-987E-F99CC024FA6B}" presName="rootConnector" presStyleLbl="node3" presStyleIdx="13" presStyleCnt="14"/>
      <dgm:spPr/>
      <dgm:t>
        <a:bodyPr/>
        <a:lstStyle/>
        <a:p>
          <a:endParaRPr lang="ru-RU"/>
        </a:p>
      </dgm:t>
    </dgm:pt>
    <dgm:pt modelId="{EA35C0A1-B6B1-45D9-BA33-D6A3C4AC1576}" type="pres">
      <dgm:prSet presAssocID="{EA77D4F0-3471-407B-987E-F99CC024FA6B}" presName="hierChild4" presStyleCnt="0"/>
      <dgm:spPr/>
    </dgm:pt>
    <dgm:pt modelId="{A4278433-ECC8-4C8F-BD87-72A831B7C7A5}" type="pres">
      <dgm:prSet presAssocID="{EA77D4F0-3471-407B-987E-F99CC024FA6B}" presName="hierChild5" presStyleCnt="0"/>
      <dgm:spPr/>
    </dgm:pt>
    <dgm:pt modelId="{3C94F4CD-543B-4BA0-9C2D-1A24A9B8C1DA}" type="pres">
      <dgm:prSet presAssocID="{852D406B-334F-4232-B26A-3A5400C6DEC6}" presName="hierChild5" presStyleCnt="0"/>
      <dgm:spPr/>
    </dgm:pt>
    <dgm:pt modelId="{EAF738FA-E294-42D2-8374-7C6DE7F5C015}" type="pres">
      <dgm:prSet presAssocID="{5039A5C8-30D4-45A4-BAED-D1E13AB2E26E}" presName="hierChild3" presStyleCnt="0"/>
      <dgm:spPr/>
    </dgm:pt>
  </dgm:ptLst>
  <dgm:cxnLst>
    <dgm:cxn modelId="{03C17813-4FB0-4AD5-9A2A-8FA143DABC5A}" type="presOf" srcId="{56B06E05-7009-42A1-A6AE-D1A5538DDEA2}" destId="{EFA2A1D1-6D56-4946-842A-4C438784211F}" srcOrd="1" destOrd="0" presId="urn:microsoft.com/office/officeart/2005/8/layout/orgChart1"/>
    <dgm:cxn modelId="{9510A296-1F4A-4593-818C-336A5FC7F154}" type="presOf" srcId="{852D406B-334F-4232-B26A-3A5400C6DEC6}" destId="{F53FFB46-23C5-42F9-B8EB-3B8B1CD12A24}" srcOrd="0" destOrd="0" presId="urn:microsoft.com/office/officeart/2005/8/layout/orgChart1"/>
    <dgm:cxn modelId="{1C5C8664-C2F5-4375-A7C7-D8DD1CED3C09}" srcId="{06A03BAA-91C4-495E-B271-0CDBFD7F66BA}" destId="{56B06E05-7009-42A1-A6AE-D1A5538DDEA2}" srcOrd="2" destOrd="0" parTransId="{66B56642-511A-4B9B-A204-5213D5822B6F}" sibTransId="{D9A0A2A5-28DD-46A9-8E62-2940952E2CE7}"/>
    <dgm:cxn modelId="{EBC50208-7A5F-4D75-81CF-F593AE7EDF9B}" type="presOf" srcId="{5C0BA2BA-65C3-455A-9FD7-6878B10EC91B}" destId="{37803162-2EB4-4A3B-B3CA-5021AD6ECD79}" srcOrd="0" destOrd="0" presId="urn:microsoft.com/office/officeart/2005/8/layout/orgChart1"/>
    <dgm:cxn modelId="{91BBBBB6-6781-4D45-95FD-B0F6E0440CA6}" type="presOf" srcId="{73C452C6-27C5-4E65-9E31-FA5E88576927}" destId="{CAE04006-EB4B-43F9-9883-9D53BB734535}" srcOrd="0" destOrd="0" presId="urn:microsoft.com/office/officeart/2005/8/layout/orgChart1"/>
    <dgm:cxn modelId="{FA71D9F0-E119-41AD-AB2E-1B46B2E5F7A6}" srcId="{852D406B-334F-4232-B26A-3A5400C6DEC6}" destId="{8323A120-7581-4955-8E56-1559F29125B4}" srcOrd="5" destOrd="0" parTransId="{0C654681-C284-4321-BADB-5D041E46016C}" sibTransId="{1D354DC7-9EBE-42F7-9CDB-C49C144BC9C8}"/>
    <dgm:cxn modelId="{035BA130-D5FD-47E6-8C46-7EE5FE96E0BE}" type="presOf" srcId="{CC53FF4B-0D0A-4C2B-BEC5-30800CD7BC6A}" destId="{961E735F-4AAF-42FC-A1D6-95053CB4AB2F}" srcOrd="0" destOrd="0" presId="urn:microsoft.com/office/officeart/2005/8/layout/orgChart1"/>
    <dgm:cxn modelId="{F2131C1D-F2A0-4FCB-A754-A5B7428082FB}" type="presOf" srcId="{553F20D8-2766-4C44-A2B7-D485EB9EBDBC}" destId="{4FB03FB5-458B-4655-B306-C4F8A819298D}" srcOrd="0" destOrd="0" presId="urn:microsoft.com/office/officeart/2005/8/layout/orgChart1"/>
    <dgm:cxn modelId="{A2C08BF8-EC34-48B4-8016-96C7D8A8B9D4}" type="presOf" srcId="{8323A120-7581-4955-8E56-1559F29125B4}" destId="{96E19DB8-8F4E-4F61-8FF2-6AFBC3444F14}" srcOrd="1" destOrd="0" presId="urn:microsoft.com/office/officeart/2005/8/layout/orgChart1"/>
    <dgm:cxn modelId="{B733E678-5CC0-456F-935D-2E8095DBFB61}" type="presOf" srcId="{F1EDBD26-DE9E-4A6A-9CB5-F91ED13FA4D1}" destId="{4687E10A-EE3E-4CAA-B334-B58863DBE3AF}" srcOrd="1" destOrd="0" presId="urn:microsoft.com/office/officeart/2005/8/layout/orgChart1"/>
    <dgm:cxn modelId="{50945F22-2F22-442D-B78C-6D47E0B1059F}" type="presOf" srcId="{C494730B-88AA-4113-ABCC-0D77B6D37850}" destId="{00858F9D-F21C-4113-9128-373E95150564}" srcOrd="0" destOrd="0" presId="urn:microsoft.com/office/officeart/2005/8/layout/orgChart1"/>
    <dgm:cxn modelId="{A959A325-F8BB-45CF-8C31-0A59CE2B5CC4}" type="presOf" srcId="{20D9E02E-9939-4BEE-A5CA-3C509F8A11DC}" destId="{7BDEDD66-2627-4E94-ADB6-366A9E22DD35}" srcOrd="0" destOrd="0" presId="urn:microsoft.com/office/officeart/2005/8/layout/orgChart1"/>
    <dgm:cxn modelId="{9E1A5AF1-08E0-4B00-8322-BA9A54A73D8E}" type="presOf" srcId="{D5D80D99-F3EE-4AAD-B1E7-5B30744FC682}" destId="{D3A58804-DF65-4917-A822-DBBC934B809F}" srcOrd="0" destOrd="0" presId="urn:microsoft.com/office/officeart/2005/8/layout/orgChart1"/>
    <dgm:cxn modelId="{6A7BDF97-68C0-4D93-AE26-C05C21E992DE}" srcId="{5039A5C8-30D4-45A4-BAED-D1E13AB2E26E}" destId="{06A03BAA-91C4-495E-B271-0CDBFD7F66BA}" srcOrd="0" destOrd="0" parTransId="{34BBD378-03AC-4E38-9ECF-6D2D7EE28F67}" sibTransId="{729A6DD2-3C4E-4651-8143-FE7B9121F538}"/>
    <dgm:cxn modelId="{9EC176AE-157D-45B9-807C-BD348EEBB1D4}" srcId="{852D406B-334F-4232-B26A-3A5400C6DEC6}" destId="{20D9E02E-9939-4BEE-A5CA-3C509F8A11DC}" srcOrd="3" destOrd="0" parTransId="{332C16B7-F147-4A95-BFF4-F24D32A72782}" sibTransId="{74EA7C29-E2F0-4112-8919-B801CC63CC3F}"/>
    <dgm:cxn modelId="{ED5202D1-7E93-4245-8356-58E56F3624F2}" type="presOf" srcId="{20D9E02E-9939-4BEE-A5CA-3C509F8A11DC}" destId="{0B642C18-2C41-4E62-85D3-C2A4B36D29D8}" srcOrd="1" destOrd="0" presId="urn:microsoft.com/office/officeart/2005/8/layout/orgChart1"/>
    <dgm:cxn modelId="{1E5ED871-56F2-479A-96E7-FB25193E5C9D}" srcId="{D5D80D99-F3EE-4AAD-B1E7-5B30744FC682}" destId="{5039A5C8-30D4-45A4-BAED-D1E13AB2E26E}" srcOrd="0" destOrd="0" parTransId="{0BB30735-2383-48DA-AA1E-EAF5179D1AA7}" sibTransId="{712E3548-AB10-448C-9ACE-DADF3AE4A543}"/>
    <dgm:cxn modelId="{9B399AA5-0143-4FF7-AD0C-4601BB183D4C}" type="presOf" srcId="{5039A5C8-30D4-45A4-BAED-D1E13AB2E26E}" destId="{CA348AC8-761C-4974-A32C-33CE05229FA2}" srcOrd="1" destOrd="0" presId="urn:microsoft.com/office/officeart/2005/8/layout/orgChart1"/>
    <dgm:cxn modelId="{0BCC65C7-1E04-4F34-ABBB-48B881E567B4}" type="presOf" srcId="{99F7EB9F-B1FC-4233-86D3-F751FD16144F}" destId="{E200BC2C-B6A9-4419-9A8B-E9ACE4CDF5BD}" srcOrd="1" destOrd="0" presId="urn:microsoft.com/office/officeart/2005/8/layout/orgChart1"/>
    <dgm:cxn modelId="{194CBCF3-4DFF-44C5-831A-60759A3D857D}" type="presOf" srcId="{E672AD37-13FC-4B7A-93C6-40E482399FBA}" destId="{FEB2A8F3-35FD-411C-BFF7-644E9CC9EEA6}" srcOrd="0" destOrd="0" presId="urn:microsoft.com/office/officeart/2005/8/layout/orgChart1"/>
    <dgm:cxn modelId="{3EDB7D0D-FCB8-4C6C-8FD7-10CC88BAA644}" type="presOf" srcId="{36C3BB72-497F-4FA9-8EEB-68DBA9B74CD2}" destId="{2A7E7011-77A0-4D8A-877A-CF1EA15AB980}" srcOrd="0" destOrd="0" presId="urn:microsoft.com/office/officeart/2005/8/layout/orgChart1"/>
    <dgm:cxn modelId="{FE62C043-47CF-435D-B3AD-4A64DEB78EDB}" srcId="{852D406B-334F-4232-B26A-3A5400C6DEC6}" destId="{EA77D4F0-3471-407B-987E-F99CC024FA6B}" srcOrd="6" destOrd="0" parTransId="{CC53FF4B-0D0A-4C2B-BEC5-30800CD7BC6A}" sibTransId="{364D6AB9-0166-4F14-BEF8-913B03DC8C07}"/>
    <dgm:cxn modelId="{2B5DB53C-903D-4AE1-ABE0-AE80522BE701}" type="presOf" srcId="{8B88CD7A-C3BB-41DF-88BB-7F66A6B521DB}" destId="{739A8BF4-7834-4687-A70C-A8A5FB5982FC}" srcOrd="1" destOrd="0" presId="urn:microsoft.com/office/officeart/2005/8/layout/orgChart1"/>
    <dgm:cxn modelId="{5A7C524A-E6A2-4149-BF91-050D06AC9DFC}" type="presOf" srcId="{06A03BAA-91C4-495E-B271-0CDBFD7F66BA}" destId="{CFB13966-17A2-432E-AFE9-9A707495997F}" srcOrd="0" destOrd="0" presId="urn:microsoft.com/office/officeart/2005/8/layout/orgChart1"/>
    <dgm:cxn modelId="{0FB0FB31-4DD4-4F2B-B19B-BF8D43A6F78B}" srcId="{06A03BAA-91C4-495E-B271-0CDBFD7F66BA}" destId="{99F7EB9F-B1FC-4233-86D3-F751FD16144F}" srcOrd="0" destOrd="0" parTransId="{36C3BB72-497F-4FA9-8EEB-68DBA9B74CD2}" sibTransId="{F8EFB426-8438-4BE7-B775-EBCE1CB7444B}"/>
    <dgm:cxn modelId="{10C9ED34-17C0-4847-AF1B-C55F0338DDB8}" type="presOf" srcId="{0C654681-C284-4321-BADB-5D041E46016C}" destId="{FB4B43A1-88E8-4292-8293-1472BB9B305E}" srcOrd="0" destOrd="0" presId="urn:microsoft.com/office/officeart/2005/8/layout/orgChart1"/>
    <dgm:cxn modelId="{605D6CF2-5372-47B3-8D7B-71BBB4CBA20C}" type="presOf" srcId="{99F7EB9F-B1FC-4233-86D3-F751FD16144F}" destId="{BCB5F997-1B86-4B67-81A9-BB0E280436C1}" srcOrd="0" destOrd="0" presId="urn:microsoft.com/office/officeart/2005/8/layout/orgChart1"/>
    <dgm:cxn modelId="{262CD8F2-3AA0-46F5-BA8D-43304501D418}" srcId="{313A77B2-EA38-4E4D-9242-DF92E6768203}" destId="{C494730B-88AA-4113-ABCC-0D77B6D37850}" srcOrd="1" destOrd="0" parTransId="{553F20D8-2766-4C44-A2B7-D485EB9EBDBC}" sibTransId="{284A4F39-1750-4A87-A427-8D73F53083CF}"/>
    <dgm:cxn modelId="{87ADECE2-33F7-41CB-8E1C-7CC59997EA08}" type="presOf" srcId="{0DB21FFB-EBC4-481D-81DC-59F1E471E4CD}" destId="{31513656-0D79-4356-BE19-D3B29D2F7EDE}" srcOrd="0" destOrd="0" presId="urn:microsoft.com/office/officeart/2005/8/layout/orgChart1"/>
    <dgm:cxn modelId="{C50E1CE2-3A07-4F18-84CD-553016246683}" type="presOf" srcId="{C974C4CA-3F3C-495C-803B-FC84799BE7AF}" destId="{2794F7E0-4658-493C-BBBA-1789E2807F4F}" srcOrd="0" destOrd="0" presId="urn:microsoft.com/office/officeart/2005/8/layout/orgChart1"/>
    <dgm:cxn modelId="{4D70470D-E48A-4945-83D0-9C283B5865FF}" type="presOf" srcId="{F1EDBD26-DE9E-4A6A-9CB5-F91ED13FA4D1}" destId="{0224CC6E-BB7B-4943-A240-4D0ED9851A3D}" srcOrd="0" destOrd="0" presId="urn:microsoft.com/office/officeart/2005/8/layout/orgChart1"/>
    <dgm:cxn modelId="{70022F20-D6BA-43F3-B2D8-F00D4000A24F}" type="presOf" srcId="{7B4B7F9B-1E86-4E8D-BA49-4A5CFCA7FC73}" destId="{2A40EE4F-FEC4-4AA4-BA11-8D1C543A05F5}" srcOrd="1" destOrd="0" presId="urn:microsoft.com/office/officeart/2005/8/layout/orgChart1"/>
    <dgm:cxn modelId="{6ECCD8B8-073E-4EC3-9B9E-8FCFAFD955EA}" type="presOf" srcId="{73C452C6-27C5-4E65-9E31-FA5E88576927}" destId="{6BBB7811-F89A-4222-86AF-ED1B0B851075}" srcOrd="1" destOrd="0" presId="urn:microsoft.com/office/officeart/2005/8/layout/orgChart1"/>
    <dgm:cxn modelId="{6B1D5A17-F8B5-4C50-9BAF-CE4B06304636}" srcId="{852D406B-334F-4232-B26A-3A5400C6DEC6}" destId="{F1EDBD26-DE9E-4A6A-9CB5-F91ED13FA4D1}" srcOrd="1" destOrd="0" parTransId="{5C0BA2BA-65C3-455A-9FD7-6878B10EC91B}" sibTransId="{73E1AC71-9329-4D29-8D34-0A325A38453E}"/>
    <dgm:cxn modelId="{EB2F9CF4-C2D7-48FC-AA59-F409116A2B80}" type="presOf" srcId="{C974C4CA-3F3C-495C-803B-FC84799BE7AF}" destId="{7881270F-FFCC-4198-9E0B-DAAC63E4DCAE}" srcOrd="1" destOrd="0" presId="urn:microsoft.com/office/officeart/2005/8/layout/orgChart1"/>
    <dgm:cxn modelId="{89875265-440D-41D0-9FE7-F6FE93A619E7}" type="presOf" srcId="{34BBD378-03AC-4E38-9ECF-6D2D7EE28F67}" destId="{FF43554A-BB7A-49D5-AFE4-A0B169271D96}" srcOrd="0" destOrd="0" presId="urn:microsoft.com/office/officeart/2005/8/layout/orgChart1"/>
    <dgm:cxn modelId="{41478841-D01F-46AE-95FE-B03A59319B4F}" type="presOf" srcId="{EA77D4F0-3471-407B-987E-F99CC024FA6B}" destId="{C058AE57-88EE-49F8-BBCD-21995A62DD1F}" srcOrd="1" destOrd="0" presId="urn:microsoft.com/office/officeart/2005/8/layout/orgChart1"/>
    <dgm:cxn modelId="{264F13CF-80F8-4DD4-A962-4E1AD0689D43}" type="presOf" srcId="{06A03BAA-91C4-495E-B271-0CDBFD7F66BA}" destId="{9CF1287E-CBA3-4E9B-A614-FEEE14669D57}" srcOrd="1" destOrd="0" presId="urn:microsoft.com/office/officeart/2005/8/layout/orgChart1"/>
    <dgm:cxn modelId="{CD7A47D4-A2ED-4ADD-B572-D704D1E4B9FD}" type="presOf" srcId="{C494730B-88AA-4113-ABCC-0D77B6D37850}" destId="{A255DA5A-1B40-4179-A63B-1710C526CE73}" srcOrd="1" destOrd="0" presId="urn:microsoft.com/office/officeart/2005/8/layout/orgChart1"/>
    <dgm:cxn modelId="{F86DF6D9-F59C-4592-8689-4AE145EE17E1}" type="presOf" srcId="{B68EC234-7DD9-4AF2-B87C-42A395B83442}" destId="{35CE9BF6-F787-45E8-ACB5-9DC448932D82}" srcOrd="0" destOrd="0" presId="urn:microsoft.com/office/officeart/2005/8/layout/orgChart1"/>
    <dgm:cxn modelId="{F9CD30AD-1333-4746-BFE9-21DEA282E41C}" type="presOf" srcId="{3A5F35D9-3E4F-4816-A6B3-5109E3B5F106}" destId="{C9B499AF-27C6-4FCE-9F7D-F38E20154B56}" srcOrd="0" destOrd="0" presId="urn:microsoft.com/office/officeart/2005/8/layout/orgChart1"/>
    <dgm:cxn modelId="{73C9D51C-82D4-4135-B3DF-BD43F164AD09}" srcId="{06A03BAA-91C4-495E-B271-0CDBFD7F66BA}" destId="{00ADDF4C-7212-4A1B-9832-244956F63EE6}" srcOrd="3" destOrd="0" parTransId="{3A5F35D9-3E4F-4816-A6B3-5109E3B5F106}" sibTransId="{C87FA552-8255-46BF-97C0-138674823C66}"/>
    <dgm:cxn modelId="{0BB7A6C8-54F1-4F32-9987-AE59E642DC49}" type="presOf" srcId="{F2F893CC-8D11-4483-AD83-3C3AD94415E6}" destId="{2B89DE91-194D-4CE9-9E32-8452891AE16F}" srcOrd="0" destOrd="0" presId="urn:microsoft.com/office/officeart/2005/8/layout/orgChart1"/>
    <dgm:cxn modelId="{EE3121FE-CB3F-4C2F-8B26-0DEC8E28452D}" srcId="{06A03BAA-91C4-495E-B271-0CDBFD7F66BA}" destId="{118BA154-58C1-42CC-8021-EE676CBF75CB}" srcOrd="1" destOrd="0" parTransId="{E672AD37-13FC-4B7A-93C6-40E482399FBA}" sibTransId="{9420E4B9-DA4D-470E-99BD-0EAE08CFE232}"/>
    <dgm:cxn modelId="{78F79074-AD9F-43E8-A9EE-0E9FC49028EC}" srcId="{5039A5C8-30D4-45A4-BAED-D1E13AB2E26E}" destId="{852D406B-334F-4232-B26A-3A5400C6DEC6}" srcOrd="2" destOrd="0" parTransId="{14340D76-B004-4531-AC38-1C2D3236458D}" sibTransId="{B6CB0711-FF5B-416C-B274-6E3A004152A1}"/>
    <dgm:cxn modelId="{9F097F7C-720B-4360-8E5B-0EC01BAF913E}" type="presOf" srcId="{8323A120-7581-4955-8E56-1559F29125B4}" destId="{ECB32466-8B20-4A16-8B01-0EE90DAB4E9C}" srcOrd="0" destOrd="0" presId="urn:microsoft.com/office/officeart/2005/8/layout/orgChart1"/>
    <dgm:cxn modelId="{F5051B4C-F0E8-4AA0-9079-7F924F21DF8D}" type="presOf" srcId="{8B88CD7A-C3BB-41DF-88BB-7F66A6B521DB}" destId="{C4FF7AFE-DC61-4C49-9DA7-31EF170C3745}" srcOrd="0" destOrd="0" presId="urn:microsoft.com/office/officeart/2005/8/layout/orgChart1"/>
    <dgm:cxn modelId="{2C80FBD7-8090-4344-AF24-7138DF843478}" type="presOf" srcId="{00ADDF4C-7212-4A1B-9832-244956F63EE6}" destId="{F5D408B4-285A-4C5F-82D0-8E2724EC6D61}" srcOrd="0" destOrd="0" presId="urn:microsoft.com/office/officeart/2005/8/layout/orgChart1"/>
    <dgm:cxn modelId="{6653BCB7-9E1E-4AC8-A528-70890E61BFF2}" type="presOf" srcId="{332C16B7-F147-4A95-BFF4-F24D32A72782}" destId="{7DD0158A-4C72-4618-ADDD-C783C6F34DFF}" srcOrd="0" destOrd="0" presId="urn:microsoft.com/office/officeart/2005/8/layout/orgChart1"/>
    <dgm:cxn modelId="{CD65B3D0-0BDA-4AD5-8B96-CAF13C8451A0}" type="presOf" srcId="{56B06E05-7009-42A1-A6AE-D1A5538DDEA2}" destId="{F81FD16F-417D-40BA-8E1F-B0439DB7EA68}" srcOrd="0" destOrd="0" presId="urn:microsoft.com/office/officeart/2005/8/layout/orgChart1"/>
    <dgm:cxn modelId="{909A80FB-9DF1-472C-8410-8FBDAAF57CDE}" type="presOf" srcId="{EA77D4F0-3471-407B-987E-F99CC024FA6B}" destId="{2E7CB5A2-FF07-4E4B-B19D-B0834A647F68}" srcOrd="0" destOrd="0" presId="urn:microsoft.com/office/officeart/2005/8/layout/orgChart1"/>
    <dgm:cxn modelId="{C5CE7D81-1810-4010-9202-39D5D83E973E}" type="presOf" srcId="{852D406B-334F-4232-B26A-3A5400C6DEC6}" destId="{EC1CCE71-4662-47A1-9F06-0B8A15FFB36F}" srcOrd="1" destOrd="0" presId="urn:microsoft.com/office/officeart/2005/8/layout/orgChart1"/>
    <dgm:cxn modelId="{D4464844-7394-4EFE-A3DD-6E0495F0927B}" srcId="{852D406B-334F-4232-B26A-3A5400C6DEC6}" destId="{73C452C6-27C5-4E65-9E31-FA5E88576927}" srcOrd="2" destOrd="0" parTransId="{B68EC234-7DD9-4AF2-B87C-42A395B83442}" sibTransId="{FBDC8627-6288-4D39-9CA1-320F3B16C4B7}"/>
    <dgm:cxn modelId="{7D135994-0612-4204-9884-973CFB7390F5}" type="presOf" srcId="{00ADDF4C-7212-4A1B-9832-244956F63EE6}" destId="{5B7FE0F6-09B4-4A2D-9A35-C0362F39AB53}" srcOrd="1" destOrd="0" presId="urn:microsoft.com/office/officeart/2005/8/layout/orgChart1"/>
    <dgm:cxn modelId="{CC5446B7-E94C-48CA-BE9A-8DB3983B7898}" type="presOf" srcId="{118BA154-58C1-42CC-8021-EE676CBF75CB}" destId="{AC5041EF-BE8D-4759-A76D-8B928146CBAD}" srcOrd="0" destOrd="0" presId="urn:microsoft.com/office/officeart/2005/8/layout/orgChart1"/>
    <dgm:cxn modelId="{C6A3D93E-434B-48F2-A3A7-74AACF497E6E}" type="presOf" srcId="{313A77B2-EA38-4E4D-9242-DF92E6768203}" destId="{F5653907-72FF-4EAC-AF5C-D74DDD60C5B5}" srcOrd="1" destOrd="0" presId="urn:microsoft.com/office/officeart/2005/8/layout/orgChart1"/>
    <dgm:cxn modelId="{CF41F023-15E2-4B3A-BA2B-72AD29883EE5}" type="presOf" srcId="{515DD02B-C7C1-45FB-BFE4-C9025A3DDAAC}" destId="{0D87BA36-3936-4CBA-8DF3-5E30DFE6BF10}" srcOrd="1" destOrd="0" presId="urn:microsoft.com/office/officeart/2005/8/layout/orgChart1"/>
    <dgm:cxn modelId="{47EB71F5-C780-4BEE-86A3-8CDEBEBAD154}" srcId="{313A77B2-EA38-4E4D-9242-DF92E6768203}" destId="{8B88CD7A-C3BB-41DF-88BB-7F66A6B521DB}" srcOrd="0" destOrd="0" parTransId="{1B52305E-CF8D-4A5E-AFEA-467787E94753}" sibTransId="{B9AC1C9C-331A-4AFC-893F-23D914A4BEDA}"/>
    <dgm:cxn modelId="{CE15D7D6-CADF-4B19-9003-AF44B1773EEE}" srcId="{313A77B2-EA38-4E4D-9242-DF92E6768203}" destId="{C974C4CA-3F3C-495C-803B-FC84799BE7AF}" srcOrd="2" destOrd="0" parTransId="{F2F893CC-8D11-4483-AD83-3C3AD94415E6}" sibTransId="{809E8F58-986A-402D-B988-09E7B5133056}"/>
    <dgm:cxn modelId="{CC1AA870-26EE-4CC7-A7C2-A6C544729BB9}" type="presOf" srcId="{313A77B2-EA38-4E4D-9242-DF92E6768203}" destId="{3E824537-6A55-495F-BE14-9CDD6FECACFD}" srcOrd="0" destOrd="0" presId="urn:microsoft.com/office/officeart/2005/8/layout/orgChart1"/>
    <dgm:cxn modelId="{0B09F54F-54CA-4EE0-BE7B-70B30EAA182C}" srcId="{852D406B-334F-4232-B26A-3A5400C6DEC6}" destId="{7B4B7F9B-1E86-4E8D-BA49-4A5CFCA7FC73}" srcOrd="0" destOrd="0" parTransId="{0DB1F3C7-46D9-4000-B5BA-8D1A39FE4E21}" sibTransId="{2C7E17C4-3199-4ABD-B1D0-B550EC8A97F5}"/>
    <dgm:cxn modelId="{94E91A2E-781C-44DF-8D84-7A73C4C629AD}" type="presOf" srcId="{66B56642-511A-4B9B-A204-5213D5822B6F}" destId="{75FD52B9-FB93-4775-9804-59A5FB967B8C}" srcOrd="0" destOrd="0" presId="urn:microsoft.com/office/officeart/2005/8/layout/orgChart1"/>
    <dgm:cxn modelId="{93D47C53-AAAC-4FA1-A131-E620C21F74BA}" type="presOf" srcId="{177B39C1-3260-4801-A516-D93D870210AD}" destId="{2D2EC494-A83B-41E5-81C8-F9CCB02249F2}" srcOrd="0" destOrd="0" presId="urn:microsoft.com/office/officeart/2005/8/layout/orgChart1"/>
    <dgm:cxn modelId="{59A6ABDF-1125-45C8-B74F-AC37D0D9BC28}" srcId="{5039A5C8-30D4-45A4-BAED-D1E13AB2E26E}" destId="{313A77B2-EA38-4E4D-9242-DF92E6768203}" srcOrd="1" destOrd="0" parTransId="{177B39C1-3260-4801-A516-D93D870210AD}" sibTransId="{354C13AC-D27F-4FFE-91FE-99DEFFA24F3F}"/>
    <dgm:cxn modelId="{84B135DE-41EF-4A90-9306-F93E0FBE8D69}" type="presOf" srcId="{5039A5C8-30D4-45A4-BAED-D1E13AB2E26E}" destId="{1B80A0C5-EB49-4D76-8FFE-99C2A0B09FDE}" srcOrd="0" destOrd="0" presId="urn:microsoft.com/office/officeart/2005/8/layout/orgChart1"/>
    <dgm:cxn modelId="{A883DA0F-CFA8-4A19-9658-EC87ECA571C8}" type="presOf" srcId="{118BA154-58C1-42CC-8021-EE676CBF75CB}" destId="{D5787D3F-9015-4F20-BF06-0A44FD3759C3}" srcOrd="1" destOrd="0" presId="urn:microsoft.com/office/officeart/2005/8/layout/orgChart1"/>
    <dgm:cxn modelId="{04FBF1ED-352A-4239-B306-313EF2093155}" type="presOf" srcId="{1B52305E-CF8D-4A5E-AFEA-467787E94753}" destId="{0845BDD0-4D6B-45A6-8FA5-E2C434FA9E64}" srcOrd="0" destOrd="0" presId="urn:microsoft.com/office/officeart/2005/8/layout/orgChart1"/>
    <dgm:cxn modelId="{A8E0D68E-2D2F-4F6D-A37F-D1C6F980371B}" type="presOf" srcId="{515DD02B-C7C1-45FB-BFE4-C9025A3DDAAC}" destId="{BB9D33CB-F157-4D04-BCBB-30827F46D3D8}" srcOrd="0" destOrd="0" presId="urn:microsoft.com/office/officeart/2005/8/layout/orgChart1"/>
    <dgm:cxn modelId="{95AC168D-0A00-4537-B9CF-74B3FA09F4BE}" type="presOf" srcId="{14340D76-B004-4531-AC38-1C2D3236458D}" destId="{296B56B2-4B6E-41D6-A2B4-6EE22687E759}" srcOrd="0" destOrd="0" presId="urn:microsoft.com/office/officeart/2005/8/layout/orgChart1"/>
    <dgm:cxn modelId="{A29EAE91-C03D-45EA-A458-483C77FC6AFB}" srcId="{852D406B-334F-4232-B26A-3A5400C6DEC6}" destId="{515DD02B-C7C1-45FB-BFE4-C9025A3DDAAC}" srcOrd="4" destOrd="0" parTransId="{0DB21FFB-EBC4-481D-81DC-59F1E471E4CD}" sibTransId="{B1262A21-8869-471F-8989-4F61E248144F}"/>
    <dgm:cxn modelId="{C542CE64-8100-4368-BBF5-E4A4E3A2E439}" type="presOf" srcId="{0DB1F3C7-46D9-4000-B5BA-8D1A39FE4E21}" destId="{F924D56C-C6B0-49A9-829B-917D930B5F78}" srcOrd="0" destOrd="0" presId="urn:microsoft.com/office/officeart/2005/8/layout/orgChart1"/>
    <dgm:cxn modelId="{B32E744F-4FCF-44E7-8183-05F5A17C25BE}" type="presOf" srcId="{7B4B7F9B-1E86-4E8D-BA49-4A5CFCA7FC73}" destId="{2D167155-4C5C-466B-A048-1467C3DD7C18}" srcOrd="0" destOrd="0" presId="urn:microsoft.com/office/officeart/2005/8/layout/orgChart1"/>
    <dgm:cxn modelId="{F599ABC9-48C7-4D82-8A51-6436513F7755}" type="presParOf" srcId="{D3A58804-DF65-4917-A822-DBBC934B809F}" destId="{ACCE4E41-CF40-4392-8262-201C26851FF6}" srcOrd="0" destOrd="0" presId="urn:microsoft.com/office/officeart/2005/8/layout/orgChart1"/>
    <dgm:cxn modelId="{6EE94D1D-8571-470A-A78A-3A24FF91D5FE}" type="presParOf" srcId="{ACCE4E41-CF40-4392-8262-201C26851FF6}" destId="{CD3710AC-A6BC-4DA9-BEC2-FAC86E94E55A}" srcOrd="0" destOrd="0" presId="urn:microsoft.com/office/officeart/2005/8/layout/orgChart1"/>
    <dgm:cxn modelId="{60A6A6DE-0F7C-47B0-8453-2B6271294A80}" type="presParOf" srcId="{CD3710AC-A6BC-4DA9-BEC2-FAC86E94E55A}" destId="{1B80A0C5-EB49-4D76-8FFE-99C2A0B09FDE}" srcOrd="0" destOrd="0" presId="urn:microsoft.com/office/officeart/2005/8/layout/orgChart1"/>
    <dgm:cxn modelId="{382FD537-D323-4B01-8ADA-7D2CD0278759}" type="presParOf" srcId="{CD3710AC-A6BC-4DA9-BEC2-FAC86E94E55A}" destId="{CA348AC8-761C-4974-A32C-33CE05229FA2}" srcOrd="1" destOrd="0" presId="urn:microsoft.com/office/officeart/2005/8/layout/orgChart1"/>
    <dgm:cxn modelId="{203D8F7B-AB54-4CFF-A88A-03BD12D6C5E6}" type="presParOf" srcId="{ACCE4E41-CF40-4392-8262-201C26851FF6}" destId="{D56181A7-2AEB-43DE-8340-997B3C343BD0}" srcOrd="1" destOrd="0" presId="urn:microsoft.com/office/officeart/2005/8/layout/orgChart1"/>
    <dgm:cxn modelId="{67D89DAB-33A4-4338-A689-0F69CAF99900}" type="presParOf" srcId="{D56181A7-2AEB-43DE-8340-997B3C343BD0}" destId="{FF43554A-BB7A-49D5-AFE4-A0B169271D96}" srcOrd="0" destOrd="0" presId="urn:microsoft.com/office/officeart/2005/8/layout/orgChart1"/>
    <dgm:cxn modelId="{55D2D535-FEB3-4CF3-944F-0E2DE1C8AEE6}" type="presParOf" srcId="{D56181A7-2AEB-43DE-8340-997B3C343BD0}" destId="{21191DEA-1688-4AA4-B2AA-05AEFC94DC2C}" srcOrd="1" destOrd="0" presId="urn:microsoft.com/office/officeart/2005/8/layout/orgChart1"/>
    <dgm:cxn modelId="{0A6E09EF-592A-44CB-9FD8-DA7C9E380163}" type="presParOf" srcId="{21191DEA-1688-4AA4-B2AA-05AEFC94DC2C}" destId="{63BF3444-7E44-45DB-8583-355C2236F666}" srcOrd="0" destOrd="0" presId="urn:microsoft.com/office/officeart/2005/8/layout/orgChart1"/>
    <dgm:cxn modelId="{AB046800-CC40-434E-9A96-FAEF84129127}" type="presParOf" srcId="{63BF3444-7E44-45DB-8583-355C2236F666}" destId="{CFB13966-17A2-432E-AFE9-9A707495997F}" srcOrd="0" destOrd="0" presId="urn:microsoft.com/office/officeart/2005/8/layout/orgChart1"/>
    <dgm:cxn modelId="{3B8E5793-701A-40C9-994F-50FEC3EE8FD6}" type="presParOf" srcId="{63BF3444-7E44-45DB-8583-355C2236F666}" destId="{9CF1287E-CBA3-4E9B-A614-FEEE14669D57}" srcOrd="1" destOrd="0" presId="urn:microsoft.com/office/officeart/2005/8/layout/orgChart1"/>
    <dgm:cxn modelId="{A31BA99C-CE68-4C7F-BC63-FBB0BD2BA921}" type="presParOf" srcId="{21191DEA-1688-4AA4-B2AA-05AEFC94DC2C}" destId="{579850F4-33FF-4A35-89AA-1234DAFE54E9}" srcOrd="1" destOrd="0" presId="urn:microsoft.com/office/officeart/2005/8/layout/orgChart1"/>
    <dgm:cxn modelId="{7EA74AB7-3ED5-4AB6-9244-39AD9F1B9049}" type="presParOf" srcId="{579850F4-33FF-4A35-89AA-1234DAFE54E9}" destId="{2A7E7011-77A0-4D8A-877A-CF1EA15AB980}" srcOrd="0" destOrd="0" presId="urn:microsoft.com/office/officeart/2005/8/layout/orgChart1"/>
    <dgm:cxn modelId="{2BE9EBE0-8FAC-4652-A380-4C6EB5466417}" type="presParOf" srcId="{579850F4-33FF-4A35-89AA-1234DAFE54E9}" destId="{692F2CC7-4266-4B38-9F31-95DDE2C5BC42}" srcOrd="1" destOrd="0" presId="urn:microsoft.com/office/officeart/2005/8/layout/orgChart1"/>
    <dgm:cxn modelId="{A8E11D01-DFAB-49D4-BDB2-A0C8D57F1E10}" type="presParOf" srcId="{692F2CC7-4266-4B38-9F31-95DDE2C5BC42}" destId="{64B19E90-5FEA-40FD-8D4B-46CD31A33CE0}" srcOrd="0" destOrd="0" presId="urn:microsoft.com/office/officeart/2005/8/layout/orgChart1"/>
    <dgm:cxn modelId="{9A322407-02A8-4391-BB20-FE7E4918C360}" type="presParOf" srcId="{64B19E90-5FEA-40FD-8D4B-46CD31A33CE0}" destId="{BCB5F997-1B86-4B67-81A9-BB0E280436C1}" srcOrd="0" destOrd="0" presId="urn:microsoft.com/office/officeart/2005/8/layout/orgChart1"/>
    <dgm:cxn modelId="{5D0C6738-90FB-4994-A025-D65EF73664DE}" type="presParOf" srcId="{64B19E90-5FEA-40FD-8D4B-46CD31A33CE0}" destId="{E200BC2C-B6A9-4419-9A8B-E9ACE4CDF5BD}" srcOrd="1" destOrd="0" presId="urn:microsoft.com/office/officeart/2005/8/layout/orgChart1"/>
    <dgm:cxn modelId="{5FBFB69B-BE8C-42E5-83A7-0E47CB98FCBB}" type="presParOf" srcId="{692F2CC7-4266-4B38-9F31-95DDE2C5BC42}" destId="{BA429800-B1D8-4F4E-B266-04EDB6EF795C}" srcOrd="1" destOrd="0" presId="urn:microsoft.com/office/officeart/2005/8/layout/orgChart1"/>
    <dgm:cxn modelId="{26D22F60-825D-4252-8DE0-4C000E417187}" type="presParOf" srcId="{692F2CC7-4266-4B38-9F31-95DDE2C5BC42}" destId="{C248525B-A184-46B5-9351-2F94221D3F7A}" srcOrd="2" destOrd="0" presId="urn:microsoft.com/office/officeart/2005/8/layout/orgChart1"/>
    <dgm:cxn modelId="{758DC0BE-4B4E-483C-852C-BADD7DCEE00C}" type="presParOf" srcId="{579850F4-33FF-4A35-89AA-1234DAFE54E9}" destId="{FEB2A8F3-35FD-411C-BFF7-644E9CC9EEA6}" srcOrd="2" destOrd="0" presId="urn:microsoft.com/office/officeart/2005/8/layout/orgChart1"/>
    <dgm:cxn modelId="{A74CC731-4229-49BE-9323-91061B43550F}" type="presParOf" srcId="{579850F4-33FF-4A35-89AA-1234DAFE54E9}" destId="{3CBFBD62-9329-46FC-B5C2-AE4EBA52D631}" srcOrd="3" destOrd="0" presId="urn:microsoft.com/office/officeart/2005/8/layout/orgChart1"/>
    <dgm:cxn modelId="{98FA7A30-C007-4421-8D26-B41F63C4047A}" type="presParOf" srcId="{3CBFBD62-9329-46FC-B5C2-AE4EBA52D631}" destId="{5CD4DB65-6B74-407B-81E3-F30696205711}" srcOrd="0" destOrd="0" presId="urn:microsoft.com/office/officeart/2005/8/layout/orgChart1"/>
    <dgm:cxn modelId="{41575C42-B7DC-4A15-8061-4EEF913E2BF8}" type="presParOf" srcId="{5CD4DB65-6B74-407B-81E3-F30696205711}" destId="{AC5041EF-BE8D-4759-A76D-8B928146CBAD}" srcOrd="0" destOrd="0" presId="urn:microsoft.com/office/officeart/2005/8/layout/orgChart1"/>
    <dgm:cxn modelId="{D5D2D69E-4D75-4BE3-BF6D-C6C7DC71EC04}" type="presParOf" srcId="{5CD4DB65-6B74-407B-81E3-F30696205711}" destId="{D5787D3F-9015-4F20-BF06-0A44FD3759C3}" srcOrd="1" destOrd="0" presId="urn:microsoft.com/office/officeart/2005/8/layout/orgChart1"/>
    <dgm:cxn modelId="{23CDF685-7CA8-4F43-828F-D4E2ED36DC0D}" type="presParOf" srcId="{3CBFBD62-9329-46FC-B5C2-AE4EBA52D631}" destId="{81A21CFE-3BF8-4F48-B6AE-D15256AFA777}" srcOrd="1" destOrd="0" presId="urn:microsoft.com/office/officeart/2005/8/layout/orgChart1"/>
    <dgm:cxn modelId="{456DB371-CE11-4787-A88A-320D40DDA817}" type="presParOf" srcId="{3CBFBD62-9329-46FC-B5C2-AE4EBA52D631}" destId="{B9EEF6DA-73A3-4D03-8219-30181C1FA0FC}" srcOrd="2" destOrd="0" presId="urn:microsoft.com/office/officeart/2005/8/layout/orgChart1"/>
    <dgm:cxn modelId="{7650CAD5-3255-4695-8683-91D2FCCBAF2A}" type="presParOf" srcId="{579850F4-33FF-4A35-89AA-1234DAFE54E9}" destId="{75FD52B9-FB93-4775-9804-59A5FB967B8C}" srcOrd="4" destOrd="0" presId="urn:microsoft.com/office/officeart/2005/8/layout/orgChart1"/>
    <dgm:cxn modelId="{00189481-7E4E-47BD-94C7-CD1AC1E01066}" type="presParOf" srcId="{579850F4-33FF-4A35-89AA-1234DAFE54E9}" destId="{8DF00544-57AD-4CE2-9F73-D1CD266F16EE}" srcOrd="5" destOrd="0" presId="urn:microsoft.com/office/officeart/2005/8/layout/orgChart1"/>
    <dgm:cxn modelId="{03F8A63D-8553-40EA-A51C-E7AFC8916B59}" type="presParOf" srcId="{8DF00544-57AD-4CE2-9F73-D1CD266F16EE}" destId="{C46180D5-FE5F-4703-B645-3BC525407A83}" srcOrd="0" destOrd="0" presId="urn:microsoft.com/office/officeart/2005/8/layout/orgChart1"/>
    <dgm:cxn modelId="{51908A9F-C5C1-49CA-8E02-655ACD0006D2}" type="presParOf" srcId="{C46180D5-FE5F-4703-B645-3BC525407A83}" destId="{F81FD16F-417D-40BA-8E1F-B0439DB7EA68}" srcOrd="0" destOrd="0" presId="urn:microsoft.com/office/officeart/2005/8/layout/orgChart1"/>
    <dgm:cxn modelId="{E22D7EF2-C76E-4710-BD41-E342D795F3A5}" type="presParOf" srcId="{C46180D5-FE5F-4703-B645-3BC525407A83}" destId="{EFA2A1D1-6D56-4946-842A-4C438784211F}" srcOrd="1" destOrd="0" presId="urn:microsoft.com/office/officeart/2005/8/layout/orgChart1"/>
    <dgm:cxn modelId="{2A5AABAE-B277-43E1-99D5-B5F748662186}" type="presParOf" srcId="{8DF00544-57AD-4CE2-9F73-D1CD266F16EE}" destId="{2CEF4915-EEBC-4BBA-B207-5B6F05BFBE3D}" srcOrd="1" destOrd="0" presId="urn:microsoft.com/office/officeart/2005/8/layout/orgChart1"/>
    <dgm:cxn modelId="{6DC1511A-1958-402E-BD59-EA8BB4063A0C}" type="presParOf" srcId="{8DF00544-57AD-4CE2-9F73-D1CD266F16EE}" destId="{1BD2444E-1264-493A-A458-E5C918028D66}" srcOrd="2" destOrd="0" presId="urn:microsoft.com/office/officeart/2005/8/layout/orgChart1"/>
    <dgm:cxn modelId="{4D2A7A7E-EB79-4A03-81EB-CB27F0821254}" type="presParOf" srcId="{579850F4-33FF-4A35-89AA-1234DAFE54E9}" destId="{C9B499AF-27C6-4FCE-9F7D-F38E20154B56}" srcOrd="6" destOrd="0" presId="urn:microsoft.com/office/officeart/2005/8/layout/orgChart1"/>
    <dgm:cxn modelId="{E53CD2A5-D069-44C9-A7E6-337BDF9DD284}" type="presParOf" srcId="{579850F4-33FF-4A35-89AA-1234DAFE54E9}" destId="{3ECB2D2A-A3F9-4F49-AA57-1240D93701A7}" srcOrd="7" destOrd="0" presId="urn:microsoft.com/office/officeart/2005/8/layout/orgChart1"/>
    <dgm:cxn modelId="{59D046C4-05D5-4B67-8C62-F7C5C1CBE871}" type="presParOf" srcId="{3ECB2D2A-A3F9-4F49-AA57-1240D93701A7}" destId="{C4E38659-FF27-4C02-A78C-5EB39E55DF54}" srcOrd="0" destOrd="0" presId="urn:microsoft.com/office/officeart/2005/8/layout/orgChart1"/>
    <dgm:cxn modelId="{9FE21AD4-9341-48C5-B150-A34116865C3F}" type="presParOf" srcId="{C4E38659-FF27-4C02-A78C-5EB39E55DF54}" destId="{F5D408B4-285A-4C5F-82D0-8E2724EC6D61}" srcOrd="0" destOrd="0" presId="urn:microsoft.com/office/officeart/2005/8/layout/orgChart1"/>
    <dgm:cxn modelId="{4DF4083A-C069-4A35-9E34-228B43C86D80}" type="presParOf" srcId="{C4E38659-FF27-4C02-A78C-5EB39E55DF54}" destId="{5B7FE0F6-09B4-4A2D-9A35-C0362F39AB53}" srcOrd="1" destOrd="0" presId="urn:microsoft.com/office/officeart/2005/8/layout/orgChart1"/>
    <dgm:cxn modelId="{12D5EADD-A97C-455B-8604-4E73106C0875}" type="presParOf" srcId="{3ECB2D2A-A3F9-4F49-AA57-1240D93701A7}" destId="{62710967-A60D-42EB-9236-2A5D5E820017}" srcOrd="1" destOrd="0" presId="urn:microsoft.com/office/officeart/2005/8/layout/orgChart1"/>
    <dgm:cxn modelId="{63455141-1BF8-4E7E-85BE-A2AB4DB01094}" type="presParOf" srcId="{3ECB2D2A-A3F9-4F49-AA57-1240D93701A7}" destId="{542D42BD-39C8-4764-8E54-5AB4A9907B02}" srcOrd="2" destOrd="0" presId="urn:microsoft.com/office/officeart/2005/8/layout/orgChart1"/>
    <dgm:cxn modelId="{D07E3537-D242-4735-961B-121DD2834189}" type="presParOf" srcId="{21191DEA-1688-4AA4-B2AA-05AEFC94DC2C}" destId="{236FC83B-92C6-474E-8B17-35CE8C8D6642}" srcOrd="2" destOrd="0" presId="urn:microsoft.com/office/officeart/2005/8/layout/orgChart1"/>
    <dgm:cxn modelId="{08E95858-D6C1-4F89-838C-8E01909FFD51}" type="presParOf" srcId="{D56181A7-2AEB-43DE-8340-997B3C343BD0}" destId="{2D2EC494-A83B-41E5-81C8-F9CCB02249F2}" srcOrd="2" destOrd="0" presId="urn:microsoft.com/office/officeart/2005/8/layout/orgChart1"/>
    <dgm:cxn modelId="{70DA6514-117C-4F7A-96F8-0752CED0E269}" type="presParOf" srcId="{D56181A7-2AEB-43DE-8340-997B3C343BD0}" destId="{283715E5-ECB6-4F8A-98E5-B0321CC70C96}" srcOrd="3" destOrd="0" presId="urn:microsoft.com/office/officeart/2005/8/layout/orgChart1"/>
    <dgm:cxn modelId="{B59378DB-2E96-41F5-AD3F-4C531C55651B}" type="presParOf" srcId="{283715E5-ECB6-4F8A-98E5-B0321CC70C96}" destId="{D9EFFF26-0BA7-49BD-9565-18AE862EF1A4}" srcOrd="0" destOrd="0" presId="urn:microsoft.com/office/officeart/2005/8/layout/orgChart1"/>
    <dgm:cxn modelId="{5905B8D6-112E-4D4F-AC98-C84DE402354C}" type="presParOf" srcId="{D9EFFF26-0BA7-49BD-9565-18AE862EF1A4}" destId="{3E824537-6A55-495F-BE14-9CDD6FECACFD}" srcOrd="0" destOrd="0" presId="urn:microsoft.com/office/officeart/2005/8/layout/orgChart1"/>
    <dgm:cxn modelId="{68FD5B02-6840-44CE-AB43-94F77E670F1A}" type="presParOf" srcId="{D9EFFF26-0BA7-49BD-9565-18AE862EF1A4}" destId="{F5653907-72FF-4EAC-AF5C-D74DDD60C5B5}" srcOrd="1" destOrd="0" presId="urn:microsoft.com/office/officeart/2005/8/layout/orgChart1"/>
    <dgm:cxn modelId="{FCFA61FF-A7C5-41A2-B66A-890B5FDE4405}" type="presParOf" srcId="{283715E5-ECB6-4F8A-98E5-B0321CC70C96}" destId="{2DEB768B-328E-4891-82BB-747C82D99E60}" srcOrd="1" destOrd="0" presId="urn:microsoft.com/office/officeart/2005/8/layout/orgChart1"/>
    <dgm:cxn modelId="{19083ECA-250D-41AE-8638-F98BF9F96BCE}" type="presParOf" srcId="{2DEB768B-328E-4891-82BB-747C82D99E60}" destId="{0845BDD0-4D6B-45A6-8FA5-E2C434FA9E64}" srcOrd="0" destOrd="0" presId="urn:microsoft.com/office/officeart/2005/8/layout/orgChart1"/>
    <dgm:cxn modelId="{D15CCB17-57B3-4E34-A1C1-FAE7E0DAAFB4}" type="presParOf" srcId="{2DEB768B-328E-4891-82BB-747C82D99E60}" destId="{6AA4889B-0835-41D6-A2D6-06873D0AA54A}" srcOrd="1" destOrd="0" presId="urn:microsoft.com/office/officeart/2005/8/layout/orgChart1"/>
    <dgm:cxn modelId="{18063ACC-4CF7-4045-BCE4-FACE30C2B8E0}" type="presParOf" srcId="{6AA4889B-0835-41D6-A2D6-06873D0AA54A}" destId="{91B6AEE5-D26B-4066-A028-1141769562E8}" srcOrd="0" destOrd="0" presId="urn:microsoft.com/office/officeart/2005/8/layout/orgChart1"/>
    <dgm:cxn modelId="{30C875F1-AC92-4998-9230-ED8A28126343}" type="presParOf" srcId="{91B6AEE5-D26B-4066-A028-1141769562E8}" destId="{C4FF7AFE-DC61-4C49-9DA7-31EF170C3745}" srcOrd="0" destOrd="0" presId="urn:microsoft.com/office/officeart/2005/8/layout/orgChart1"/>
    <dgm:cxn modelId="{B61FD26C-C7BB-4E4C-82DB-9E9AC07E6516}" type="presParOf" srcId="{91B6AEE5-D26B-4066-A028-1141769562E8}" destId="{739A8BF4-7834-4687-A70C-A8A5FB5982FC}" srcOrd="1" destOrd="0" presId="urn:microsoft.com/office/officeart/2005/8/layout/orgChart1"/>
    <dgm:cxn modelId="{76AF9AEF-D1C9-4A1B-A549-0F9F0E27D157}" type="presParOf" srcId="{6AA4889B-0835-41D6-A2D6-06873D0AA54A}" destId="{90273E73-4E32-4FCC-A319-F14D1E437A13}" srcOrd="1" destOrd="0" presId="urn:microsoft.com/office/officeart/2005/8/layout/orgChart1"/>
    <dgm:cxn modelId="{98E38227-8C22-47FB-BD7D-1B9A957F6FCD}" type="presParOf" srcId="{6AA4889B-0835-41D6-A2D6-06873D0AA54A}" destId="{F98D5482-C66B-4560-950F-3B2801EE3D08}" srcOrd="2" destOrd="0" presId="urn:microsoft.com/office/officeart/2005/8/layout/orgChart1"/>
    <dgm:cxn modelId="{5A567A55-D334-4081-91E2-5A9805CD18A8}" type="presParOf" srcId="{2DEB768B-328E-4891-82BB-747C82D99E60}" destId="{4FB03FB5-458B-4655-B306-C4F8A819298D}" srcOrd="2" destOrd="0" presId="urn:microsoft.com/office/officeart/2005/8/layout/orgChart1"/>
    <dgm:cxn modelId="{8B7F227A-9B27-4702-8A90-5D1090BB331F}" type="presParOf" srcId="{2DEB768B-328E-4891-82BB-747C82D99E60}" destId="{68A4730F-84F6-463C-B20C-104254A47DBA}" srcOrd="3" destOrd="0" presId="urn:microsoft.com/office/officeart/2005/8/layout/orgChart1"/>
    <dgm:cxn modelId="{F26AAD46-66EA-41BD-935D-E6B8E219E263}" type="presParOf" srcId="{68A4730F-84F6-463C-B20C-104254A47DBA}" destId="{7CFA920C-9B3A-4983-9720-51E2721033A7}" srcOrd="0" destOrd="0" presId="urn:microsoft.com/office/officeart/2005/8/layout/orgChart1"/>
    <dgm:cxn modelId="{51F04C1B-B00D-4B50-9349-9F2B781821B4}" type="presParOf" srcId="{7CFA920C-9B3A-4983-9720-51E2721033A7}" destId="{00858F9D-F21C-4113-9128-373E95150564}" srcOrd="0" destOrd="0" presId="urn:microsoft.com/office/officeart/2005/8/layout/orgChart1"/>
    <dgm:cxn modelId="{114549AA-F2EB-4C96-B23B-BF24434C09EB}" type="presParOf" srcId="{7CFA920C-9B3A-4983-9720-51E2721033A7}" destId="{A255DA5A-1B40-4179-A63B-1710C526CE73}" srcOrd="1" destOrd="0" presId="urn:microsoft.com/office/officeart/2005/8/layout/orgChart1"/>
    <dgm:cxn modelId="{24F013C9-A4C8-408A-973B-9405DD2BE521}" type="presParOf" srcId="{68A4730F-84F6-463C-B20C-104254A47DBA}" destId="{B404C453-00D9-4D22-972A-6B4A0DE37BAA}" srcOrd="1" destOrd="0" presId="urn:microsoft.com/office/officeart/2005/8/layout/orgChart1"/>
    <dgm:cxn modelId="{45C0AFF7-32AC-49FC-A696-AD69559CF104}" type="presParOf" srcId="{68A4730F-84F6-463C-B20C-104254A47DBA}" destId="{489DD49E-BC46-41ED-8701-0B802EB61FC0}" srcOrd="2" destOrd="0" presId="urn:microsoft.com/office/officeart/2005/8/layout/orgChart1"/>
    <dgm:cxn modelId="{E64D0605-9D14-4283-AB87-2781BD66B1C0}" type="presParOf" srcId="{2DEB768B-328E-4891-82BB-747C82D99E60}" destId="{2B89DE91-194D-4CE9-9E32-8452891AE16F}" srcOrd="4" destOrd="0" presId="urn:microsoft.com/office/officeart/2005/8/layout/orgChart1"/>
    <dgm:cxn modelId="{65F07FE3-A1F1-414D-97F4-73FB55445FA1}" type="presParOf" srcId="{2DEB768B-328E-4891-82BB-747C82D99E60}" destId="{37B4FB0B-F6AE-4A56-A1AF-0D76FBC6E5F8}" srcOrd="5" destOrd="0" presId="urn:microsoft.com/office/officeart/2005/8/layout/orgChart1"/>
    <dgm:cxn modelId="{6EC8214A-1767-4223-BE3C-13F1980816A8}" type="presParOf" srcId="{37B4FB0B-F6AE-4A56-A1AF-0D76FBC6E5F8}" destId="{B2FE6606-31F6-46DE-BA67-B923A723335B}" srcOrd="0" destOrd="0" presId="urn:microsoft.com/office/officeart/2005/8/layout/orgChart1"/>
    <dgm:cxn modelId="{7447BFDD-D35F-43B1-91EA-5239A0C52CC7}" type="presParOf" srcId="{B2FE6606-31F6-46DE-BA67-B923A723335B}" destId="{2794F7E0-4658-493C-BBBA-1789E2807F4F}" srcOrd="0" destOrd="0" presId="urn:microsoft.com/office/officeart/2005/8/layout/orgChart1"/>
    <dgm:cxn modelId="{C99C487C-4B46-4087-AD53-678EE384D604}" type="presParOf" srcId="{B2FE6606-31F6-46DE-BA67-B923A723335B}" destId="{7881270F-FFCC-4198-9E0B-DAAC63E4DCAE}" srcOrd="1" destOrd="0" presId="urn:microsoft.com/office/officeart/2005/8/layout/orgChart1"/>
    <dgm:cxn modelId="{AB2F6237-1655-4E6F-875F-E7FAF4EBFB2F}" type="presParOf" srcId="{37B4FB0B-F6AE-4A56-A1AF-0D76FBC6E5F8}" destId="{6F14C567-3586-4382-9B92-4C1A3FE11539}" srcOrd="1" destOrd="0" presId="urn:microsoft.com/office/officeart/2005/8/layout/orgChart1"/>
    <dgm:cxn modelId="{6D8EA907-AF6D-4961-91FA-3C8B7FD73203}" type="presParOf" srcId="{37B4FB0B-F6AE-4A56-A1AF-0D76FBC6E5F8}" destId="{9810B298-890C-4F56-95EF-9696E2454FBA}" srcOrd="2" destOrd="0" presId="urn:microsoft.com/office/officeart/2005/8/layout/orgChart1"/>
    <dgm:cxn modelId="{435ACE7B-1CEC-411D-840E-DBEC1C77C2A3}" type="presParOf" srcId="{283715E5-ECB6-4F8A-98E5-B0321CC70C96}" destId="{47FFA777-E457-43D5-9662-37929252B4CB}" srcOrd="2" destOrd="0" presId="urn:microsoft.com/office/officeart/2005/8/layout/orgChart1"/>
    <dgm:cxn modelId="{BC67E100-25F4-4E49-AC9C-EE22D813487F}" type="presParOf" srcId="{D56181A7-2AEB-43DE-8340-997B3C343BD0}" destId="{296B56B2-4B6E-41D6-A2B4-6EE22687E759}" srcOrd="4" destOrd="0" presId="urn:microsoft.com/office/officeart/2005/8/layout/orgChart1"/>
    <dgm:cxn modelId="{C4429A8A-BF7E-42DC-A4D9-C97F9C7A258E}" type="presParOf" srcId="{D56181A7-2AEB-43DE-8340-997B3C343BD0}" destId="{4108BBEF-24D5-4EEC-B547-16364D86594C}" srcOrd="5" destOrd="0" presId="urn:microsoft.com/office/officeart/2005/8/layout/orgChart1"/>
    <dgm:cxn modelId="{53BC7DBF-7699-4E5B-9FCF-058C2F1D937D}" type="presParOf" srcId="{4108BBEF-24D5-4EEC-B547-16364D86594C}" destId="{B21720DF-994A-4FD1-BB89-714ACA459F47}" srcOrd="0" destOrd="0" presId="urn:microsoft.com/office/officeart/2005/8/layout/orgChart1"/>
    <dgm:cxn modelId="{AEFC51E6-30FC-421B-B8C5-C044A0799B68}" type="presParOf" srcId="{B21720DF-994A-4FD1-BB89-714ACA459F47}" destId="{F53FFB46-23C5-42F9-B8EB-3B8B1CD12A24}" srcOrd="0" destOrd="0" presId="urn:microsoft.com/office/officeart/2005/8/layout/orgChart1"/>
    <dgm:cxn modelId="{28E90655-27FB-4FE0-911B-F0604760915F}" type="presParOf" srcId="{B21720DF-994A-4FD1-BB89-714ACA459F47}" destId="{EC1CCE71-4662-47A1-9F06-0B8A15FFB36F}" srcOrd="1" destOrd="0" presId="urn:microsoft.com/office/officeart/2005/8/layout/orgChart1"/>
    <dgm:cxn modelId="{548DB010-3657-404A-9C17-DBAADE837E13}" type="presParOf" srcId="{4108BBEF-24D5-4EEC-B547-16364D86594C}" destId="{379929D2-B707-4FD1-9A5B-7616B687E950}" srcOrd="1" destOrd="0" presId="urn:microsoft.com/office/officeart/2005/8/layout/orgChart1"/>
    <dgm:cxn modelId="{F7672A56-0C2D-47EC-ADE7-D507BDD40B77}" type="presParOf" srcId="{379929D2-B707-4FD1-9A5B-7616B687E950}" destId="{F924D56C-C6B0-49A9-829B-917D930B5F78}" srcOrd="0" destOrd="0" presId="urn:microsoft.com/office/officeart/2005/8/layout/orgChart1"/>
    <dgm:cxn modelId="{CD503774-540B-4DBD-B48C-7368ABED8C29}" type="presParOf" srcId="{379929D2-B707-4FD1-9A5B-7616B687E950}" destId="{F16414B7-2DB4-47D7-9AFA-48D04C6CE046}" srcOrd="1" destOrd="0" presId="urn:microsoft.com/office/officeart/2005/8/layout/orgChart1"/>
    <dgm:cxn modelId="{41FC426E-4FFB-465D-8CCB-995A7D75E428}" type="presParOf" srcId="{F16414B7-2DB4-47D7-9AFA-48D04C6CE046}" destId="{7A3556D8-34D1-4259-9BA7-634E4F9B9167}" srcOrd="0" destOrd="0" presId="urn:microsoft.com/office/officeart/2005/8/layout/orgChart1"/>
    <dgm:cxn modelId="{8AB60407-E5D4-406B-A797-548F6C9BD9B5}" type="presParOf" srcId="{7A3556D8-34D1-4259-9BA7-634E4F9B9167}" destId="{2D167155-4C5C-466B-A048-1467C3DD7C18}" srcOrd="0" destOrd="0" presId="urn:microsoft.com/office/officeart/2005/8/layout/orgChart1"/>
    <dgm:cxn modelId="{468E3BC6-EA8C-4BB8-BEBB-E60A722FCF5A}" type="presParOf" srcId="{7A3556D8-34D1-4259-9BA7-634E4F9B9167}" destId="{2A40EE4F-FEC4-4AA4-BA11-8D1C543A05F5}" srcOrd="1" destOrd="0" presId="urn:microsoft.com/office/officeart/2005/8/layout/orgChart1"/>
    <dgm:cxn modelId="{F3A1395E-7F29-4D42-A8AF-5CE93F42E030}" type="presParOf" srcId="{F16414B7-2DB4-47D7-9AFA-48D04C6CE046}" destId="{393EA642-5707-44FE-A255-1BD1AD807C51}" srcOrd="1" destOrd="0" presId="urn:microsoft.com/office/officeart/2005/8/layout/orgChart1"/>
    <dgm:cxn modelId="{DC9256D4-0DF3-4745-9BAD-677B86498478}" type="presParOf" srcId="{F16414B7-2DB4-47D7-9AFA-48D04C6CE046}" destId="{9CF46754-D254-49CE-83F3-860D56D87AA4}" srcOrd="2" destOrd="0" presId="urn:microsoft.com/office/officeart/2005/8/layout/orgChart1"/>
    <dgm:cxn modelId="{9F59DE5A-72BF-4261-A234-310A9DC6DE19}" type="presParOf" srcId="{379929D2-B707-4FD1-9A5B-7616B687E950}" destId="{37803162-2EB4-4A3B-B3CA-5021AD6ECD79}" srcOrd="2" destOrd="0" presId="urn:microsoft.com/office/officeart/2005/8/layout/orgChart1"/>
    <dgm:cxn modelId="{2BB50A76-6726-487F-BB73-D33483A07EBA}" type="presParOf" srcId="{379929D2-B707-4FD1-9A5B-7616B687E950}" destId="{5C7C2AA8-5AF4-4089-A35C-CAC246A55C04}" srcOrd="3" destOrd="0" presId="urn:microsoft.com/office/officeart/2005/8/layout/orgChart1"/>
    <dgm:cxn modelId="{06C59554-DC54-4F42-AC80-363E6BBE13D7}" type="presParOf" srcId="{5C7C2AA8-5AF4-4089-A35C-CAC246A55C04}" destId="{ECE8AD1A-B4C3-4AD1-B26E-99C61D3567F5}" srcOrd="0" destOrd="0" presId="urn:microsoft.com/office/officeart/2005/8/layout/orgChart1"/>
    <dgm:cxn modelId="{AD1634CA-0990-4E36-B271-BA0E76324EF4}" type="presParOf" srcId="{ECE8AD1A-B4C3-4AD1-B26E-99C61D3567F5}" destId="{0224CC6E-BB7B-4943-A240-4D0ED9851A3D}" srcOrd="0" destOrd="0" presId="urn:microsoft.com/office/officeart/2005/8/layout/orgChart1"/>
    <dgm:cxn modelId="{CBAACBB9-D53C-4BD0-98EB-1A6A32DB893A}" type="presParOf" srcId="{ECE8AD1A-B4C3-4AD1-B26E-99C61D3567F5}" destId="{4687E10A-EE3E-4CAA-B334-B58863DBE3AF}" srcOrd="1" destOrd="0" presId="urn:microsoft.com/office/officeart/2005/8/layout/orgChart1"/>
    <dgm:cxn modelId="{A6685661-D572-4054-9A8E-301677AEEEEC}" type="presParOf" srcId="{5C7C2AA8-5AF4-4089-A35C-CAC246A55C04}" destId="{13BEBABE-B2A3-49C6-B01F-484E74DCA5D8}" srcOrd="1" destOrd="0" presId="urn:microsoft.com/office/officeart/2005/8/layout/orgChart1"/>
    <dgm:cxn modelId="{ED30905C-4D19-46B6-84E4-B4433A6F7930}" type="presParOf" srcId="{5C7C2AA8-5AF4-4089-A35C-CAC246A55C04}" destId="{C41F086A-08CB-46DA-B6F2-34E4291A3356}" srcOrd="2" destOrd="0" presId="urn:microsoft.com/office/officeart/2005/8/layout/orgChart1"/>
    <dgm:cxn modelId="{DB40EC93-0AE0-41F1-8409-3FA33220EC8E}" type="presParOf" srcId="{379929D2-B707-4FD1-9A5B-7616B687E950}" destId="{35CE9BF6-F787-45E8-ACB5-9DC448932D82}" srcOrd="4" destOrd="0" presId="urn:microsoft.com/office/officeart/2005/8/layout/orgChart1"/>
    <dgm:cxn modelId="{35D3EE1C-AACC-4F15-A13D-68B092B76465}" type="presParOf" srcId="{379929D2-B707-4FD1-9A5B-7616B687E950}" destId="{392B03FC-8F85-400C-9D00-CB86EB869AF3}" srcOrd="5" destOrd="0" presId="urn:microsoft.com/office/officeart/2005/8/layout/orgChart1"/>
    <dgm:cxn modelId="{7FC70C8A-4F25-4BE8-83A8-46A5791E7EE7}" type="presParOf" srcId="{392B03FC-8F85-400C-9D00-CB86EB869AF3}" destId="{AB719A65-E776-4DC1-9829-768BDDF6C983}" srcOrd="0" destOrd="0" presId="urn:microsoft.com/office/officeart/2005/8/layout/orgChart1"/>
    <dgm:cxn modelId="{3F4DFBF1-8277-44DC-9045-EF2375CFA402}" type="presParOf" srcId="{AB719A65-E776-4DC1-9829-768BDDF6C983}" destId="{CAE04006-EB4B-43F9-9883-9D53BB734535}" srcOrd="0" destOrd="0" presId="urn:microsoft.com/office/officeart/2005/8/layout/orgChart1"/>
    <dgm:cxn modelId="{3BD4A40D-F867-4344-9399-55C1AE55B996}" type="presParOf" srcId="{AB719A65-E776-4DC1-9829-768BDDF6C983}" destId="{6BBB7811-F89A-4222-86AF-ED1B0B851075}" srcOrd="1" destOrd="0" presId="urn:microsoft.com/office/officeart/2005/8/layout/orgChart1"/>
    <dgm:cxn modelId="{6C12656A-8677-4A08-BD73-99BFB454D4B8}" type="presParOf" srcId="{392B03FC-8F85-400C-9D00-CB86EB869AF3}" destId="{46CA7472-6C7F-4A95-9AE2-CC4A8F2D5D92}" srcOrd="1" destOrd="0" presId="urn:microsoft.com/office/officeart/2005/8/layout/orgChart1"/>
    <dgm:cxn modelId="{EF0A005B-4531-4E04-BD7F-849DBBF5997B}" type="presParOf" srcId="{392B03FC-8F85-400C-9D00-CB86EB869AF3}" destId="{CF2CAE0D-5E2C-42DD-9C0C-037C98FDAF30}" srcOrd="2" destOrd="0" presId="urn:microsoft.com/office/officeart/2005/8/layout/orgChart1"/>
    <dgm:cxn modelId="{66314009-6CBE-4475-9D57-B13DC57FEF77}" type="presParOf" srcId="{379929D2-B707-4FD1-9A5B-7616B687E950}" destId="{7DD0158A-4C72-4618-ADDD-C783C6F34DFF}" srcOrd="6" destOrd="0" presId="urn:microsoft.com/office/officeart/2005/8/layout/orgChart1"/>
    <dgm:cxn modelId="{4ECDAA10-506D-4E32-AC86-9F8034511C61}" type="presParOf" srcId="{379929D2-B707-4FD1-9A5B-7616B687E950}" destId="{B3EDD99A-F64D-4277-A68E-43B5C39B4B7D}" srcOrd="7" destOrd="0" presId="urn:microsoft.com/office/officeart/2005/8/layout/orgChart1"/>
    <dgm:cxn modelId="{895CD394-5458-492C-9F93-FCC10823BB20}" type="presParOf" srcId="{B3EDD99A-F64D-4277-A68E-43B5C39B4B7D}" destId="{463B275B-FEDE-49EC-BC0F-8D058A1F98A4}" srcOrd="0" destOrd="0" presId="urn:microsoft.com/office/officeart/2005/8/layout/orgChart1"/>
    <dgm:cxn modelId="{5E4E62CD-0748-4B70-9E52-1FD3FB58E465}" type="presParOf" srcId="{463B275B-FEDE-49EC-BC0F-8D058A1F98A4}" destId="{7BDEDD66-2627-4E94-ADB6-366A9E22DD35}" srcOrd="0" destOrd="0" presId="urn:microsoft.com/office/officeart/2005/8/layout/orgChart1"/>
    <dgm:cxn modelId="{31D0655B-27B4-4388-B376-450219815059}" type="presParOf" srcId="{463B275B-FEDE-49EC-BC0F-8D058A1F98A4}" destId="{0B642C18-2C41-4E62-85D3-C2A4B36D29D8}" srcOrd="1" destOrd="0" presId="urn:microsoft.com/office/officeart/2005/8/layout/orgChart1"/>
    <dgm:cxn modelId="{F7C9DFFE-6858-4A72-AB4F-00D58BAAFEE4}" type="presParOf" srcId="{B3EDD99A-F64D-4277-A68E-43B5C39B4B7D}" destId="{9D4FC7A3-68E4-4731-BBAD-871C9AF700FB}" srcOrd="1" destOrd="0" presId="urn:microsoft.com/office/officeart/2005/8/layout/orgChart1"/>
    <dgm:cxn modelId="{9AA66126-68D4-4A7F-9D83-31F141B410B2}" type="presParOf" srcId="{B3EDD99A-F64D-4277-A68E-43B5C39B4B7D}" destId="{20FD727F-1BA1-4653-97F9-161ACBE2A3D7}" srcOrd="2" destOrd="0" presId="urn:microsoft.com/office/officeart/2005/8/layout/orgChart1"/>
    <dgm:cxn modelId="{3331204A-34AC-4F16-9D82-6B9BCCBA86DB}" type="presParOf" srcId="{379929D2-B707-4FD1-9A5B-7616B687E950}" destId="{31513656-0D79-4356-BE19-D3B29D2F7EDE}" srcOrd="8" destOrd="0" presId="urn:microsoft.com/office/officeart/2005/8/layout/orgChart1"/>
    <dgm:cxn modelId="{D6E70769-E2D4-485B-B5AF-6111618106BF}" type="presParOf" srcId="{379929D2-B707-4FD1-9A5B-7616B687E950}" destId="{61220A8C-4C33-437C-A22D-7B1850125B54}" srcOrd="9" destOrd="0" presId="urn:microsoft.com/office/officeart/2005/8/layout/orgChart1"/>
    <dgm:cxn modelId="{3A187EA8-C19A-4720-BF08-F0DDE773420F}" type="presParOf" srcId="{61220A8C-4C33-437C-A22D-7B1850125B54}" destId="{24C04455-2552-4AAC-BFBF-2C8D706F6D4B}" srcOrd="0" destOrd="0" presId="urn:microsoft.com/office/officeart/2005/8/layout/orgChart1"/>
    <dgm:cxn modelId="{AB8E9C9A-5DAE-43D2-A871-5B8A6B412471}" type="presParOf" srcId="{24C04455-2552-4AAC-BFBF-2C8D706F6D4B}" destId="{BB9D33CB-F157-4D04-BCBB-30827F46D3D8}" srcOrd="0" destOrd="0" presId="urn:microsoft.com/office/officeart/2005/8/layout/orgChart1"/>
    <dgm:cxn modelId="{CFB17331-0AD4-40B3-ABDE-7B58B1E266E9}" type="presParOf" srcId="{24C04455-2552-4AAC-BFBF-2C8D706F6D4B}" destId="{0D87BA36-3936-4CBA-8DF3-5E30DFE6BF10}" srcOrd="1" destOrd="0" presId="urn:microsoft.com/office/officeart/2005/8/layout/orgChart1"/>
    <dgm:cxn modelId="{B7DEBE7C-C773-429F-8D33-E9EF4BBD5CF7}" type="presParOf" srcId="{61220A8C-4C33-437C-A22D-7B1850125B54}" destId="{6EC6A152-20C0-4511-A16C-F007C8C6EE64}" srcOrd="1" destOrd="0" presId="urn:microsoft.com/office/officeart/2005/8/layout/orgChart1"/>
    <dgm:cxn modelId="{23E50C3F-C40C-48B0-9345-B19762FED019}" type="presParOf" srcId="{61220A8C-4C33-437C-A22D-7B1850125B54}" destId="{B4D9438E-C29F-4958-AFB8-1CB1FDB73010}" srcOrd="2" destOrd="0" presId="urn:microsoft.com/office/officeart/2005/8/layout/orgChart1"/>
    <dgm:cxn modelId="{A88B1665-391B-4CBD-BC4F-44A13A619E55}" type="presParOf" srcId="{379929D2-B707-4FD1-9A5B-7616B687E950}" destId="{FB4B43A1-88E8-4292-8293-1472BB9B305E}" srcOrd="10" destOrd="0" presId="urn:microsoft.com/office/officeart/2005/8/layout/orgChart1"/>
    <dgm:cxn modelId="{4EF2D700-56DD-4D7E-9C73-51C6DD0BE510}" type="presParOf" srcId="{379929D2-B707-4FD1-9A5B-7616B687E950}" destId="{DA01EE0A-0AFD-461B-80E8-F003C6FE0FCA}" srcOrd="11" destOrd="0" presId="urn:microsoft.com/office/officeart/2005/8/layout/orgChart1"/>
    <dgm:cxn modelId="{17B6597E-8460-4302-A203-861F6A95B43A}" type="presParOf" srcId="{DA01EE0A-0AFD-461B-80E8-F003C6FE0FCA}" destId="{FA72BCA3-2F31-41C3-9DEC-BB256330E501}" srcOrd="0" destOrd="0" presId="urn:microsoft.com/office/officeart/2005/8/layout/orgChart1"/>
    <dgm:cxn modelId="{560E1F34-6CCB-4000-8933-63C07F4E22E7}" type="presParOf" srcId="{FA72BCA3-2F31-41C3-9DEC-BB256330E501}" destId="{ECB32466-8B20-4A16-8B01-0EE90DAB4E9C}" srcOrd="0" destOrd="0" presId="urn:microsoft.com/office/officeart/2005/8/layout/orgChart1"/>
    <dgm:cxn modelId="{E6558FDA-E108-4658-8DAD-2218EAB8A0D8}" type="presParOf" srcId="{FA72BCA3-2F31-41C3-9DEC-BB256330E501}" destId="{96E19DB8-8F4E-4F61-8FF2-6AFBC3444F14}" srcOrd="1" destOrd="0" presId="urn:microsoft.com/office/officeart/2005/8/layout/orgChart1"/>
    <dgm:cxn modelId="{B6B33076-228D-4DC1-AF3B-02B498A46254}" type="presParOf" srcId="{DA01EE0A-0AFD-461B-80E8-F003C6FE0FCA}" destId="{2CE305F7-826E-4688-A16F-F1155809B228}" srcOrd="1" destOrd="0" presId="urn:microsoft.com/office/officeart/2005/8/layout/orgChart1"/>
    <dgm:cxn modelId="{DF059D0D-8A31-49E3-AE20-443D0F5E2825}" type="presParOf" srcId="{DA01EE0A-0AFD-461B-80E8-F003C6FE0FCA}" destId="{62A70667-3FC4-47B8-9D4F-D38AD867FF9D}" srcOrd="2" destOrd="0" presId="urn:microsoft.com/office/officeart/2005/8/layout/orgChart1"/>
    <dgm:cxn modelId="{110A95DE-75B2-4B07-A97E-B298028C9E93}" type="presParOf" srcId="{379929D2-B707-4FD1-9A5B-7616B687E950}" destId="{961E735F-4AAF-42FC-A1D6-95053CB4AB2F}" srcOrd="12" destOrd="0" presId="urn:microsoft.com/office/officeart/2005/8/layout/orgChart1"/>
    <dgm:cxn modelId="{4783098F-2FE1-493A-9F24-FF2D4E7F79DD}" type="presParOf" srcId="{379929D2-B707-4FD1-9A5B-7616B687E950}" destId="{164D945D-D698-4505-BB81-1C78045972D5}" srcOrd="13" destOrd="0" presId="urn:microsoft.com/office/officeart/2005/8/layout/orgChart1"/>
    <dgm:cxn modelId="{7B78B66C-9623-434D-9F97-9F2B9D3F7954}" type="presParOf" srcId="{164D945D-D698-4505-BB81-1C78045972D5}" destId="{F2C7BB47-8480-479E-9778-C943A1D4D0ED}" srcOrd="0" destOrd="0" presId="urn:microsoft.com/office/officeart/2005/8/layout/orgChart1"/>
    <dgm:cxn modelId="{A55A93B0-A052-4F79-8E00-4C36A530FEBB}" type="presParOf" srcId="{F2C7BB47-8480-479E-9778-C943A1D4D0ED}" destId="{2E7CB5A2-FF07-4E4B-B19D-B0834A647F68}" srcOrd="0" destOrd="0" presId="urn:microsoft.com/office/officeart/2005/8/layout/orgChart1"/>
    <dgm:cxn modelId="{A0438AF0-C54A-4E62-AA47-4406897F422C}" type="presParOf" srcId="{F2C7BB47-8480-479E-9778-C943A1D4D0ED}" destId="{C058AE57-88EE-49F8-BBCD-21995A62DD1F}" srcOrd="1" destOrd="0" presId="urn:microsoft.com/office/officeart/2005/8/layout/orgChart1"/>
    <dgm:cxn modelId="{083B0982-0534-4C09-AFA4-7BF8B4466B2B}" type="presParOf" srcId="{164D945D-D698-4505-BB81-1C78045972D5}" destId="{EA35C0A1-B6B1-45D9-BA33-D6A3C4AC1576}" srcOrd="1" destOrd="0" presId="urn:microsoft.com/office/officeart/2005/8/layout/orgChart1"/>
    <dgm:cxn modelId="{86AD6999-658A-4763-BB26-F0336B7589B6}" type="presParOf" srcId="{164D945D-D698-4505-BB81-1C78045972D5}" destId="{A4278433-ECC8-4C8F-BD87-72A831B7C7A5}" srcOrd="2" destOrd="0" presId="urn:microsoft.com/office/officeart/2005/8/layout/orgChart1"/>
    <dgm:cxn modelId="{8F52EE7D-2703-4B04-9ECE-BDA9DB4668E1}" type="presParOf" srcId="{4108BBEF-24D5-4EEC-B547-16364D86594C}" destId="{3C94F4CD-543B-4BA0-9C2D-1A24A9B8C1DA}" srcOrd="2" destOrd="0" presId="urn:microsoft.com/office/officeart/2005/8/layout/orgChart1"/>
    <dgm:cxn modelId="{85FB4292-91A1-4F44-927B-B9FE52645C69}" type="presParOf" srcId="{ACCE4E41-CF40-4392-8262-201C26851FF6}" destId="{EAF738FA-E294-42D2-8374-7C6DE7F5C0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6FEC2-C952-4C35-8749-10BC4D730D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C75EF-B8C1-4568-8E2E-D035B037FD6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A9843-0436-49FE-B4E0-78073220326A}" type="parTrans" cxnId="{B34E86DA-A376-4C1D-96D1-EAE880B81781}">
      <dgm:prSet/>
      <dgm:spPr/>
      <dgm:t>
        <a:bodyPr/>
        <a:lstStyle/>
        <a:p>
          <a:endParaRPr lang="ru-RU"/>
        </a:p>
      </dgm:t>
    </dgm:pt>
    <dgm:pt modelId="{94BFDE46-AEEE-4C21-85C4-13DD850F7B00}" type="sibTrans" cxnId="{B34E86DA-A376-4C1D-96D1-EAE880B81781}">
      <dgm:prSet/>
      <dgm:spPr/>
      <dgm:t>
        <a:bodyPr/>
        <a:lstStyle/>
        <a:p>
          <a:endParaRPr lang="ru-RU"/>
        </a:p>
      </dgm:t>
    </dgm:pt>
    <dgm:pt modelId="{71CFD92C-7C7C-426B-9F54-2779608AEF0E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EAD53-31AA-4BE0-BCB0-DFB2CD7A4FDF}" type="parTrans" cxnId="{094FD9E5-EE76-4FBF-A8CF-3724D6C6EFA8}">
      <dgm:prSet/>
      <dgm:spPr/>
      <dgm:t>
        <a:bodyPr/>
        <a:lstStyle/>
        <a:p>
          <a:endParaRPr lang="ru-RU"/>
        </a:p>
      </dgm:t>
    </dgm:pt>
    <dgm:pt modelId="{870543ED-0408-41A4-8605-60D254571B21}" type="sibTrans" cxnId="{094FD9E5-EE76-4FBF-A8CF-3724D6C6EFA8}">
      <dgm:prSet/>
      <dgm:spPr/>
      <dgm:t>
        <a:bodyPr/>
        <a:lstStyle/>
        <a:p>
          <a:endParaRPr lang="ru-RU"/>
        </a:p>
      </dgm:t>
    </dgm:pt>
    <dgm:pt modelId="{F25983FA-71C1-4FA5-A9DE-C7110612D2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FB8C3-416C-494A-BB7C-E363923AD039}" type="parTrans" cxnId="{AC0496B3-317F-4F19-B415-66D46A3EE61C}">
      <dgm:prSet/>
      <dgm:spPr/>
      <dgm:t>
        <a:bodyPr/>
        <a:lstStyle/>
        <a:p>
          <a:endParaRPr lang="ru-RU"/>
        </a:p>
      </dgm:t>
    </dgm:pt>
    <dgm:pt modelId="{74716D3F-2B57-4A4B-B0BB-0ECC8F527106}" type="sibTrans" cxnId="{AC0496B3-317F-4F19-B415-66D46A3EE61C}">
      <dgm:prSet/>
      <dgm:spPr/>
      <dgm:t>
        <a:bodyPr/>
        <a:lstStyle/>
        <a:p>
          <a:endParaRPr lang="ru-RU"/>
        </a:p>
      </dgm:t>
    </dgm:pt>
    <dgm:pt modelId="{3776D99E-77D8-4413-AF94-41133657D5B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 учащихся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7D520-D9DC-4247-BE3B-750F8A9DE7A7}" type="parTrans" cxnId="{79231AFD-EDD4-4007-B603-B8C7D6B51F82}">
      <dgm:prSet/>
      <dgm:spPr/>
      <dgm:t>
        <a:bodyPr/>
        <a:lstStyle/>
        <a:p>
          <a:endParaRPr lang="ru-RU"/>
        </a:p>
      </dgm:t>
    </dgm:pt>
    <dgm:pt modelId="{00D47DDB-14C5-4983-9142-4521B1D8DFF8}" type="sibTrans" cxnId="{79231AFD-EDD4-4007-B603-B8C7D6B51F82}">
      <dgm:prSet/>
      <dgm:spPr/>
      <dgm:t>
        <a:bodyPr/>
        <a:lstStyle/>
        <a:p>
          <a:endParaRPr lang="ru-RU"/>
        </a:p>
      </dgm:t>
    </dgm:pt>
    <dgm:pt modelId="{EC1AD2F5-2C09-4648-A969-F08E905AFBA3}" type="pres">
      <dgm:prSet presAssocID="{7F86FEC2-C952-4C35-8749-10BC4D730D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D8463-82B5-4657-9AAB-AA02D8309949}" type="pres">
      <dgm:prSet presAssocID="{3776D99E-77D8-4413-AF94-41133657D5B4}" presName="parentLin" presStyleCnt="0"/>
      <dgm:spPr/>
    </dgm:pt>
    <dgm:pt modelId="{ACD6C9C4-99BA-48C4-A365-F34D1A38052A}" type="pres">
      <dgm:prSet presAssocID="{3776D99E-77D8-4413-AF94-41133657D5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B650351-2463-4282-B29B-435742F44E7A}" type="pres">
      <dgm:prSet presAssocID="{3776D99E-77D8-4413-AF94-41133657D5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714E3-635B-46C5-A4EC-A4E60EC4BCB0}" type="pres">
      <dgm:prSet presAssocID="{3776D99E-77D8-4413-AF94-41133657D5B4}" presName="negativeSpace" presStyleCnt="0"/>
      <dgm:spPr/>
    </dgm:pt>
    <dgm:pt modelId="{4453157B-F462-44E5-820E-0FFEDF78C081}" type="pres">
      <dgm:prSet presAssocID="{3776D99E-77D8-4413-AF94-41133657D5B4}" presName="childText" presStyleLbl="conFgAcc1" presStyleIdx="0" presStyleCnt="4">
        <dgm:presLayoutVars>
          <dgm:bulletEnabled val="1"/>
        </dgm:presLayoutVars>
      </dgm:prSet>
      <dgm:spPr/>
    </dgm:pt>
    <dgm:pt modelId="{16874F0F-16BB-46CB-89D3-633B449BC029}" type="pres">
      <dgm:prSet presAssocID="{00D47DDB-14C5-4983-9142-4521B1D8DFF8}" presName="spaceBetweenRectangles" presStyleCnt="0"/>
      <dgm:spPr/>
    </dgm:pt>
    <dgm:pt modelId="{931C3879-5232-4D3F-961F-940AD6B728C2}" type="pres">
      <dgm:prSet presAssocID="{9D4C75EF-B8C1-4568-8E2E-D035B037FD63}" presName="parentLin" presStyleCnt="0"/>
      <dgm:spPr/>
    </dgm:pt>
    <dgm:pt modelId="{78DFBF50-E39F-431A-BE56-A4F4DAD9AF63}" type="pres">
      <dgm:prSet presAssocID="{9D4C75EF-B8C1-4568-8E2E-D035B037FD6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C7184D9-DDF6-47B5-A1CF-CEAEE353699E}" type="pres">
      <dgm:prSet presAssocID="{9D4C75EF-B8C1-4568-8E2E-D035B037FD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DEF42-1291-41CA-A730-CADD58AA694E}" type="pres">
      <dgm:prSet presAssocID="{9D4C75EF-B8C1-4568-8E2E-D035B037FD63}" presName="negativeSpace" presStyleCnt="0"/>
      <dgm:spPr/>
    </dgm:pt>
    <dgm:pt modelId="{A242B86F-F9DF-4885-811E-8CF7CFF910A0}" type="pres">
      <dgm:prSet presAssocID="{9D4C75EF-B8C1-4568-8E2E-D035B037FD63}" presName="childText" presStyleLbl="conFgAcc1" presStyleIdx="1" presStyleCnt="4">
        <dgm:presLayoutVars>
          <dgm:bulletEnabled val="1"/>
        </dgm:presLayoutVars>
      </dgm:prSet>
      <dgm:spPr/>
    </dgm:pt>
    <dgm:pt modelId="{6AE74669-017A-4546-9C08-21BB35F4826D}" type="pres">
      <dgm:prSet presAssocID="{94BFDE46-AEEE-4C21-85C4-13DD850F7B00}" presName="spaceBetweenRectangles" presStyleCnt="0"/>
      <dgm:spPr/>
    </dgm:pt>
    <dgm:pt modelId="{3F466989-52EA-4D0A-8C2C-9DB1F5341725}" type="pres">
      <dgm:prSet presAssocID="{71CFD92C-7C7C-426B-9F54-2779608AEF0E}" presName="parentLin" presStyleCnt="0"/>
      <dgm:spPr/>
    </dgm:pt>
    <dgm:pt modelId="{B51DE097-837C-41F8-A0A5-99E21E02858E}" type="pres">
      <dgm:prSet presAssocID="{71CFD92C-7C7C-426B-9F54-2779608AEF0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A5DE2D4-0554-44F1-B3A8-AD3C5F20F4F2}" type="pres">
      <dgm:prSet presAssocID="{71CFD92C-7C7C-426B-9F54-2779608AEF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7F74C-5E4C-4F75-B010-4387AD410E8E}" type="pres">
      <dgm:prSet presAssocID="{71CFD92C-7C7C-426B-9F54-2779608AEF0E}" presName="negativeSpace" presStyleCnt="0"/>
      <dgm:spPr/>
    </dgm:pt>
    <dgm:pt modelId="{0ED58CC3-644F-4788-93DF-D7EE535668FC}" type="pres">
      <dgm:prSet presAssocID="{71CFD92C-7C7C-426B-9F54-2779608AEF0E}" presName="childText" presStyleLbl="conFgAcc1" presStyleIdx="2" presStyleCnt="4">
        <dgm:presLayoutVars>
          <dgm:bulletEnabled val="1"/>
        </dgm:presLayoutVars>
      </dgm:prSet>
      <dgm:spPr/>
    </dgm:pt>
    <dgm:pt modelId="{2418A679-4FE9-4933-9E53-2A4ED00C561C}" type="pres">
      <dgm:prSet presAssocID="{870543ED-0408-41A4-8605-60D254571B21}" presName="spaceBetweenRectangles" presStyleCnt="0"/>
      <dgm:spPr/>
    </dgm:pt>
    <dgm:pt modelId="{95044646-F6D6-46C5-9DDF-E561F2D7ADD2}" type="pres">
      <dgm:prSet presAssocID="{F25983FA-71C1-4FA5-A9DE-C7110612D29D}" presName="parentLin" presStyleCnt="0"/>
      <dgm:spPr/>
    </dgm:pt>
    <dgm:pt modelId="{85EC4791-342E-4392-A27B-505E035E1CB8}" type="pres">
      <dgm:prSet presAssocID="{F25983FA-71C1-4FA5-A9DE-C7110612D29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ED8BF73-F402-48FF-A173-664B9E01DEE1}" type="pres">
      <dgm:prSet presAssocID="{F25983FA-71C1-4FA5-A9DE-C7110612D2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8B7A2-4E80-4D58-875D-32D561DE9DAD}" type="pres">
      <dgm:prSet presAssocID="{F25983FA-71C1-4FA5-A9DE-C7110612D29D}" presName="negativeSpace" presStyleCnt="0"/>
      <dgm:spPr/>
    </dgm:pt>
    <dgm:pt modelId="{3138BDBD-C5C0-43EC-8D30-E3D166543B6D}" type="pres">
      <dgm:prSet presAssocID="{F25983FA-71C1-4FA5-A9DE-C7110612D29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0F43C53-84FD-4D2C-81D2-D71509E2B1F2}" type="presOf" srcId="{F25983FA-71C1-4FA5-A9DE-C7110612D29D}" destId="{AED8BF73-F402-48FF-A173-664B9E01DEE1}" srcOrd="1" destOrd="0" presId="urn:microsoft.com/office/officeart/2005/8/layout/list1"/>
    <dgm:cxn modelId="{E78AC282-491E-49FC-8B05-51709975CBC1}" type="presOf" srcId="{9D4C75EF-B8C1-4568-8E2E-D035B037FD63}" destId="{5C7184D9-DDF6-47B5-A1CF-CEAEE353699E}" srcOrd="1" destOrd="0" presId="urn:microsoft.com/office/officeart/2005/8/layout/list1"/>
    <dgm:cxn modelId="{CAA6AE4C-AB60-49B6-B00B-DD3D32CA9007}" type="presOf" srcId="{7F86FEC2-C952-4C35-8749-10BC4D730DEC}" destId="{EC1AD2F5-2C09-4648-A969-F08E905AFBA3}" srcOrd="0" destOrd="0" presId="urn:microsoft.com/office/officeart/2005/8/layout/list1"/>
    <dgm:cxn modelId="{9BE31DA8-B484-415C-9112-48E41F276051}" type="presOf" srcId="{F25983FA-71C1-4FA5-A9DE-C7110612D29D}" destId="{85EC4791-342E-4392-A27B-505E035E1CB8}" srcOrd="0" destOrd="0" presId="urn:microsoft.com/office/officeart/2005/8/layout/list1"/>
    <dgm:cxn modelId="{AC0496B3-317F-4F19-B415-66D46A3EE61C}" srcId="{7F86FEC2-C952-4C35-8749-10BC4D730DEC}" destId="{F25983FA-71C1-4FA5-A9DE-C7110612D29D}" srcOrd="3" destOrd="0" parTransId="{75AFB8C3-416C-494A-BB7C-E363923AD039}" sibTransId="{74716D3F-2B57-4A4B-B0BB-0ECC8F527106}"/>
    <dgm:cxn modelId="{C69C0431-0AB2-49C7-8FEB-535CDBEE780F}" type="presOf" srcId="{3776D99E-77D8-4413-AF94-41133657D5B4}" destId="{7B650351-2463-4282-B29B-435742F44E7A}" srcOrd="1" destOrd="0" presId="urn:microsoft.com/office/officeart/2005/8/layout/list1"/>
    <dgm:cxn modelId="{5F349599-C8FD-44C4-9195-0B5DE0AF9B0C}" type="presOf" srcId="{3776D99E-77D8-4413-AF94-41133657D5B4}" destId="{ACD6C9C4-99BA-48C4-A365-F34D1A38052A}" srcOrd="0" destOrd="0" presId="urn:microsoft.com/office/officeart/2005/8/layout/list1"/>
    <dgm:cxn modelId="{B5BA0239-AD04-4EC1-8C25-6F4238C57CDE}" type="presOf" srcId="{71CFD92C-7C7C-426B-9F54-2779608AEF0E}" destId="{B51DE097-837C-41F8-A0A5-99E21E02858E}" srcOrd="0" destOrd="0" presId="urn:microsoft.com/office/officeart/2005/8/layout/list1"/>
    <dgm:cxn modelId="{094FD9E5-EE76-4FBF-A8CF-3724D6C6EFA8}" srcId="{7F86FEC2-C952-4C35-8749-10BC4D730DEC}" destId="{71CFD92C-7C7C-426B-9F54-2779608AEF0E}" srcOrd="2" destOrd="0" parTransId="{A79EAD53-31AA-4BE0-BCB0-DFB2CD7A4FDF}" sibTransId="{870543ED-0408-41A4-8605-60D254571B21}"/>
    <dgm:cxn modelId="{B34E86DA-A376-4C1D-96D1-EAE880B81781}" srcId="{7F86FEC2-C952-4C35-8749-10BC4D730DEC}" destId="{9D4C75EF-B8C1-4568-8E2E-D035B037FD63}" srcOrd="1" destOrd="0" parTransId="{22AA9843-0436-49FE-B4E0-78073220326A}" sibTransId="{94BFDE46-AEEE-4C21-85C4-13DD850F7B00}"/>
    <dgm:cxn modelId="{79231AFD-EDD4-4007-B603-B8C7D6B51F82}" srcId="{7F86FEC2-C952-4C35-8749-10BC4D730DEC}" destId="{3776D99E-77D8-4413-AF94-41133657D5B4}" srcOrd="0" destOrd="0" parTransId="{70E7D520-D9DC-4247-BE3B-750F8A9DE7A7}" sibTransId="{00D47DDB-14C5-4983-9142-4521B1D8DFF8}"/>
    <dgm:cxn modelId="{76953327-DE88-4590-82C4-07D5E56327D3}" type="presOf" srcId="{9D4C75EF-B8C1-4568-8E2E-D035B037FD63}" destId="{78DFBF50-E39F-431A-BE56-A4F4DAD9AF63}" srcOrd="0" destOrd="0" presId="urn:microsoft.com/office/officeart/2005/8/layout/list1"/>
    <dgm:cxn modelId="{0D011842-5BA8-4E29-A04E-A74CC190274A}" type="presOf" srcId="{71CFD92C-7C7C-426B-9F54-2779608AEF0E}" destId="{3A5DE2D4-0554-44F1-B3A8-AD3C5F20F4F2}" srcOrd="1" destOrd="0" presId="urn:microsoft.com/office/officeart/2005/8/layout/list1"/>
    <dgm:cxn modelId="{5190892A-4D1D-47BE-A095-50B85180B8C4}" type="presParOf" srcId="{EC1AD2F5-2C09-4648-A969-F08E905AFBA3}" destId="{200D8463-82B5-4657-9AAB-AA02D8309949}" srcOrd="0" destOrd="0" presId="urn:microsoft.com/office/officeart/2005/8/layout/list1"/>
    <dgm:cxn modelId="{45AAD8D3-E764-497B-A62B-953665687891}" type="presParOf" srcId="{200D8463-82B5-4657-9AAB-AA02D8309949}" destId="{ACD6C9C4-99BA-48C4-A365-F34D1A38052A}" srcOrd="0" destOrd="0" presId="urn:microsoft.com/office/officeart/2005/8/layout/list1"/>
    <dgm:cxn modelId="{51955540-BE68-4C9B-B5D9-05DB5C9644C7}" type="presParOf" srcId="{200D8463-82B5-4657-9AAB-AA02D8309949}" destId="{7B650351-2463-4282-B29B-435742F44E7A}" srcOrd="1" destOrd="0" presId="urn:microsoft.com/office/officeart/2005/8/layout/list1"/>
    <dgm:cxn modelId="{1D10F21E-7DD5-468B-9A4A-29C31AED39F5}" type="presParOf" srcId="{EC1AD2F5-2C09-4648-A969-F08E905AFBA3}" destId="{94A714E3-635B-46C5-A4EC-A4E60EC4BCB0}" srcOrd="1" destOrd="0" presId="urn:microsoft.com/office/officeart/2005/8/layout/list1"/>
    <dgm:cxn modelId="{1F5B7316-6721-4582-8617-445CBC75B356}" type="presParOf" srcId="{EC1AD2F5-2C09-4648-A969-F08E905AFBA3}" destId="{4453157B-F462-44E5-820E-0FFEDF78C081}" srcOrd="2" destOrd="0" presId="urn:microsoft.com/office/officeart/2005/8/layout/list1"/>
    <dgm:cxn modelId="{FED976CA-065B-4335-9705-2CEA384E9281}" type="presParOf" srcId="{EC1AD2F5-2C09-4648-A969-F08E905AFBA3}" destId="{16874F0F-16BB-46CB-89D3-633B449BC029}" srcOrd="3" destOrd="0" presId="urn:microsoft.com/office/officeart/2005/8/layout/list1"/>
    <dgm:cxn modelId="{CAECC9CD-23AE-43F3-95AC-F2E2DF79D922}" type="presParOf" srcId="{EC1AD2F5-2C09-4648-A969-F08E905AFBA3}" destId="{931C3879-5232-4D3F-961F-940AD6B728C2}" srcOrd="4" destOrd="0" presId="urn:microsoft.com/office/officeart/2005/8/layout/list1"/>
    <dgm:cxn modelId="{258258EA-8796-4403-897D-1EBDF42E421B}" type="presParOf" srcId="{931C3879-5232-4D3F-961F-940AD6B728C2}" destId="{78DFBF50-E39F-431A-BE56-A4F4DAD9AF63}" srcOrd="0" destOrd="0" presId="urn:microsoft.com/office/officeart/2005/8/layout/list1"/>
    <dgm:cxn modelId="{5753A014-B4C0-4FB1-98B8-B2215F8C2487}" type="presParOf" srcId="{931C3879-5232-4D3F-961F-940AD6B728C2}" destId="{5C7184D9-DDF6-47B5-A1CF-CEAEE353699E}" srcOrd="1" destOrd="0" presId="urn:microsoft.com/office/officeart/2005/8/layout/list1"/>
    <dgm:cxn modelId="{46D533E8-9507-47AB-B5FA-77AE06907C7A}" type="presParOf" srcId="{EC1AD2F5-2C09-4648-A969-F08E905AFBA3}" destId="{2C7DEF42-1291-41CA-A730-CADD58AA694E}" srcOrd="5" destOrd="0" presId="urn:microsoft.com/office/officeart/2005/8/layout/list1"/>
    <dgm:cxn modelId="{0E44A765-8F1F-4825-B50B-0CD7E89356F5}" type="presParOf" srcId="{EC1AD2F5-2C09-4648-A969-F08E905AFBA3}" destId="{A242B86F-F9DF-4885-811E-8CF7CFF910A0}" srcOrd="6" destOrd="0" presId="urn:microsoft.com/office/officeart/2005/8/layout/list1"/>
    <dgm:cxn modelId="{2872A28E-C567-4787-A4CF-F66195FDABF7}" type="presParOf" srcId="{EC1AD2F5-2C09-4648-A969-F08E905AFBA3}" destId="{6AE74669-017A-4546-9C08-21BB35F4826D}" srcOrd="7" destOrd="0" presId="urn:microsoft.com/office/officeart/2005/8/layout/list1"/>
    <dgm:cxn modelId="{F6430FDE-9FEA-4660-9E00-3BBC850C3115}" type="presParOf" srcId="{EC1AD2F5-2C09-4648-A969-F08E905AFBA3}" destId="{3F466989-52EA-4D0A-8C2C-9DB1F5341725}" srcOrd="8" destOrd="0" presId="urn:microsoft.com/office/officeart/2005/8/layout/list1"/>
    <dgm:cxn modelId="{CEEEE7B2-7599-405B-A849-0E415F601576}" type="presParOf" srcId="{3F466989-52EA-4D0A-8C2C-9DB1F5341725}" destId="{B51DE097-837C-41F8-A0A5-99E21E02858E}" srcOrd="0" destOrd="0" presId="urn:microsoft.com/office/officeart/2005/8/layout/list1"/>
    <dgm:cxn modelId="{1A69B8FB-94A8-4F4F-B08E-BB7E1A4A82EC}" type="presParOf" srcId="{3F466989-52EA-4D0A-8C2C-9DB1F5341725}" destId="{3A5DE2D4-0554-44F1-B3A8-AD3C5F20F4F2}" srcOrd="1" destOrd="0" presId="urn:microsoft.com/office/officeart/2005/8/layout/list1"/>
    <dgm:cxn modelId="{E22BD558-AC2A-4CE0-8813-750B7CBFF17D}" type="presParOf" srcId="{EC1AD2F5-2C09-4648-A969-F08E905AFBA3}" destId="{C367F74C-5E4C-4F75-B010-4387AD410E8E}" srcOrd="9" destOrd="0" presId="urn:microsoft.com/office/officeart/2005/8/layout/list1"/>
    <dgm:cxn modelId="{BE99FFF7-B18E-4CC8-B1B7-56B1A6E9FEFA}" type="presParOf" srcId="{EC1AD2F5-2C09-4648-A969-F08E905AFBA3}" destId="{0ED58CC3-644F-4788-93DF-D7EE535668FC}" srcOrd="10" destOrd="0" presId="urn:microsoft.com/office/officeart/2005/8/layout/list1"/>
    <dgm:cxn modelId="{0679B412-A60D-46FC-B59D-3FB42BA07A95}" type="presParOf" srcId="{EC1AD2F5-2C09-4648-A969-F08E905AFBA3}" destId="{2418A679-4FE9-4933-9E53-2A4ED00C561C}" srcOrd="11" destOrd="0" presId="urn:microsoft.com/office/officeart/2005/8/layout/list1"/>
    <dgm:cxn modelId="{FE4232EC-793C-4E55-B00E-19A9F7709635}" type="presParOf" srcId="{EC1AD2F5-2C09-4648-A969-F08E905AFBA3}" destId="{95044646-F6D6-46C5-9DDF-E561F2D7ADD2}" srcOrd="12" destOrd="0" presId="urn:microsoft.com/office/officeart/2005/8/layout/list1"/>
    <dgm:cxn modelId="{2D7D9136-11DA-4483-8466-96E8857960AE}" type="presParOf" srcId="{95044646-F6D6-46C5-9DDF-E561F2D7ADD2}" destId="{85EC4791-342E-4392-A27B-505E035E1CB8}" srcOrd="0" destOrd="0" presId="urn:microsoft.com/office/officeart/2005/8/layout/list1"/>
    <dgm:cxn modelId="{F8D697D5-D4B2-4AB7-8F1D-085F5E1DB378}" type="presParOf" srcId="{95044646-F6D6-46C5-9DDF-E561F2D7ADD2}" destId="{AED8BF73-F402-48FF-A173-664B9E01DEE1}" srcOrd="1" destOrd="0" presId="urn:microsoft.com/office/officeart/2005/8/layout/list1"/>
    <dgm:cxn modelId="{BC396833-BD64-4F8F-8F8C-794CB70E20E6}" type="presParOf" srcId="{EC1AD2F5-2C09-4648-A969-F08E905AFBA3}" destId="{7B68B7A2-4E80-4D58-875D-32D561DE9DAD}" srcOrd="13" destOrd="0" presId="urn:microsoft.com/office/officeart/2005/8/layout/list1"/>
    <dgm:cxn modelId="{D68A982D-A339-4EB0-B88A-FDBD9D6938D1}" type="presParOf" srcId="{EC1AD2F5-2C09-4648-A969-F08E905AFBA3}" destId="{3138BDBD-C5C0-43EC-8D30-E3D166543B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B71B531-A886-492E-B909-09E2A3D25D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10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13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14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16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17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2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3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4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5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8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543C-6FC6-4535-B79A-2E4C24C8E1BF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1179513"/>
            <a:ext cx="10410826" cy="7808912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CC471-DA1B-4F9B-B3A9-2E9AF567B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A89AC-0332-4FB4-BA31-028210416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C39B3-940C-462F-AB3C-434D260FF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F9899-FE44-4AE9-8F4E-E8C7033ED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5CAB7-B76C-496D-BCA0-580EF02FCF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CFC8-C396-4DE0-A02E-F5310B6A39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63009-7A55-4C96-A6B4-38E535076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2BE7A-2F78-48C7-ABAA-869592CEA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3DA4-CE07-4105-A3DD-1FB32AC93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D689D-CEA0-44F7-8F48-B6C96FB2E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884B1-FC5F-4A7A-86DF-E9F666CCA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B5A788"/>
                </a:solidFill>
              </a:defRPr>
            </a:lvl1pPr>
          </a:lstStyle>
          <a:p>
            <a:fld id="{7388EF9E-4BA8-4397-8125-451CD26E42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8" r:id="rId2"/>
    <p:sldLayoutId id="2147484164" r:id="rId3"/>
    <p:sldLayoutId id="2147484159" r:id="rId4"/>
    <p:sldLayoutId id="2147484165" r:id="rId5"/>
    <p:sldLayoutId id="2147484160" r:id="rId6"/>
    <p:sldLayoutId id="2147484166" r:id="rId7"/>
    <p:sldLayoutId id="2147484167" r:id="rId8"/>
    <p:sldLayoutId id="2147484168" r:id="rId9"/>
    <p:sldLayoutId id="2147484161" r:id="rId10"/>
    <p:sldLayoutId id="21474841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332656"/>
            <a:ext cx="6553200" cy="20162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  <a:t>Творческая лаборатория</a:t>
            </a:r>
            <a:b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  <a:t>заместителя директора по УВР </a:t>
            </a:r>
            <a:b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  <a:t>МБОУ «ООШ № 38»</a:t>
            </a:r>
            <a:br>
              <a:rPr lang="ru-RU" sz="31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Georgia" pitchFamily="18" charset="0"/>
              </a:rPr>
              <a:t>Драничниковой И.В.</a:t>
            </a:r>
            <a:endParaRPr lang="en-US" sz="31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685800" y="2636912"/>
            <a:ext cx="7662863" cy="3024336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endParaRPr lang="ru-RU" sz="16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365760" indent="-283464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sz="16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3691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cs typeface="Arial" pitchFamily="34" charset="0"/>
              </a:rPr>
              <a:t>Внутришкольный контроль как  инструмент  управления  качеством  образования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cs typeface="Arial" pitchFamily="34" charset="0"/>
              </a:rPr>
              <a:t>с учетом требований ФГОС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260648"/>
            <a:ext cx="7088832" cy="136815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en-US" sz="49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187624" y="332656"/>
            <a:ext cx="7776864" cy="576064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300" i="1" dirty="0" smtClean="0">
                <a:solidFill>
                  <a:srgbClr val="002060"/>
                </a:solidFill>
                <a:latin typeface="Georgia" pitchFamily="18" charset="0"/>
              </a:rPr>
              <a:t>Документы, которые ориентируют руководителя  образовательной организации </a:t>
            </a:r>
          </a:p>
          <a:p>
            <a:pPr algn="ctr">
              <a:buNone/>
            </a:pP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на оценку качества образования</a:t>
            </a:r>
          </a:p>
          <a:p>
            <a:pPr algn="just">
              <a:buNone/>
            </a:pPr>
            <a:endParaRPr lang="ru-RU" b="1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Georgia" pitchFamily="18" charset="0"/>
              </a:rPr>
              <a:t>1.Введение ФГОС.</a:t>
            </a:r>
          </a:p>
          <a:p>
            <a:pPr algn="just">
              <a:buNone/>
            </a:pPr>
            <a:r>
              <a:rPr lang="ru-RU" b="1" dirty="0" smtClean="0">
                <a:latin typeface="Georgia" pitchFamily="18" charset="0"/>
              </a:rPr>
              <a:t>2.Переход на НСОТ.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3.Президентская  инициатива «Наша новая школа».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4.ФЗ «Об образовании в Российской Федерации» (№ 273-ФЗ).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043608" y="1556792"/>
            <a:ext cx="7890842" cy="3816424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200" dirty="0" smtClean="0">
              <a:latin typeface="Georgia" pitchFamily="18" charset="0"/>
            </a:endParaRP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200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Федеральная целевая программа  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развития образования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на 2011-2015 годы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1800" dirty="0" smtClean="0"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b="1" i="1" dirty="0" smtClean="0">
                <a:latin typeface="Georgia" pitchFamily="18" charset="0"/>
              </a:rPr>
              <a:t>- увеличение количества ОУ, открыто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предоставляющих достоверную публичную информацию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latin typeface="Georgia" pitchFamily="18" charset="0"/>
              </a:rPr>
              <a:t>о своей деятельности; 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latin typeface="Georgia" pitchFamily="18" charset="0"/>
              </a:rPr>
              <a:t>- расширение возможности </a:t>
            </a: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объективной оценки качества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образования. 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115616" y="1052736"/>
            <a:ext cx="7818834" cy="5195664"/>
          </a:xfrm>
        </p:spPr>
        <p:txBody>
          <a:bodyPr>
            <a:normAutofit fontScale="62500" lnSpcReduction="20000"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Государственная программа РФ 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«Развитие образования» на 2013-2020 годы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400" dirty="0" smtClean="0"/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400" dirty="0" smtClean="0"/>
              <a:t> </a:t>
            </a:r>
            <a:r>
              <a:rPr lang="ru-RU" sz="2600" b="1" i="1" dirty="0" smtClean="0">
                <a:latin typeface="Georgia" pitchFamily="18" charset="0"/>
              </a:rPr>
              <a:t>- 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Надежность и технологичность </a:t>
            </a:r>
            <a:r>
              <a:rPr lang="ru-RU" sz="2600" b="1" i="1" dirty="0" smtClean="0">
                <a:latin typeface="Georgia" pitchFamily="18" charset="0"/>
              </a:rPr>
              <a:t>процедур оценки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качества образовательных результатов;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- формирование 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культуры оценки </a:t>
            </a:r>
            <a:r>
              <a:rPr lang="ru-RU" sz="2600" b="1" i="1" dirty="0" smtClean="0">
                <a:latin typeface="Georgia" pitchFamily="18" charset="0"/>
              </a:rPr>
              <a:t>качества образования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на уровне регионов, муниципалитетов и отдельных организаций;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- создание 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системы анализа информации </a:t>
            </a:r>
            <a:r>
              <a:rPr lang="ru-RU" sz="2600" b="1" i="1" dirty="0" smtClean="0">
                <a:latin typeface="Georgia" pitchFamily="18" charset="0"/>
              </a:rPr>
              <a:t>об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индивидуальных образовательных достижениях;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- создание системы мониторинговых исследований качества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образования.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ru-RU" sz="2800" dirty="0" smtClean="0"/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dirty="0" smtClean="0"/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900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ФЗ от 29.12.2012г. № 273-ФЗ «Об образовании в РФ»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- 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Внутренняя система оценки качества образования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(ст.28 п. 3.13.) разрабатывается и реализуется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образовательной организацией;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- 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локальные нормативные акты </a:t>
            </a:r>
            <a:r>
              <a:rPr lang="ru-RU" sz="2600" b="1" i="1" dirty="0" smtClean="0">
                <a:latin typeface="Georgia" pitchFamily="18" charset="0"/>
              </a:rPr>
              <a:t>(ст.28 п.3.1.)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600" b="1" i="1" dirty="0" smtClean="0">
                <a:latin typeface="Georgia" pitchFamily="18" charset="0"/>
              </a:rPr>
              <a:t>разрабатываются образовательной организацией.</a:t>
            </a:r>
            <a:endParaRPr lang="ru-RU" sz="2600" b="1" dirty="0" smtClean="0"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35100" y="274638"/>
            <a:ext cx="7499350" cy="92211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115616" y="1340768"/>
            <a:ext cx="7818834" cy="4536504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ФЗ от 29.12.2012г. № 273-ФЗ «Об образовании в РФ»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000" b="1" i="1" dirty="0" smtClean="0">
                <a:latin typeface="Georgia" pitchFamily="18" charset="0"/>
              </a:rPr>
              <a:t>- </a:t>
            </a:r>
            <a:r>
              <a:rPr lang="ru-RU" sz="1800" b="1" i="1" dirty="0" smtClean="0">
                <a:latin typeface="Georgia" pitchFamily="18" charset="0"/>
              </a:rPr>
              <a:t>Образовательная организация </a:t>
            </a: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несет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ответственность 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1800" b="1" i="1" dirty="0" smtClean="0">
                <a:latin typeface="Georgia" pitchFamily="18" charset="0"/>
              </a:rPr>
              <a:t>за невыполнение или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latin typeface="Georgia" pitchFamily="18" charset="0"/>
              </a:rPr>
              <a:t>ненадлежащее  выполнение функций,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latin typeface="Georgia" pitchFamily="18" charset="0"/>
              </a:rPr>
              <a:t>отнесенных к  ее компетенции, </a:t>
            </a: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за реализацию не в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полном объеме  образовательных программ 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в соответствии с учебным планом , качество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образования своих выпускников, а также за жизнь и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здоровье учащихся, работников  образовательной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организации    </a:t>
            </a:r>
            <a:r>
              <a:rPr lang="ru-RU" sz="1800" b="1" i="1" dirty="0" smtClean="0">
                <a:latin typeface="Georgia" pitchFamily="18" charset="0"/>
              </a:rPr>
              <a:t>(ст.28 п.7)</a:t>
            </a:r>
            <a:endParaRPr lang="ru-RU" sz="1800" dirty="0" smtClean="0"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1800" b="1" i="1" dirty="0" smtClean="0"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35100" y="274638"/>
            <a:ext cx="7499350" cy="92211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115616" y="1196752"/>
            <a:ext cx="7818834" cy="5051648"/>
          </a:xfrm>
        </p:spPr>
        <p:txBody>
          <a:bodyPr>
            <a:normAutofit fontScale="85000" lnSpcReduction="20000"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Письмо Федеральной службы по надзору в сфере образования и науки от 16 июня 2012г. № 05-2680. Типичные проблемы и трудности (п.7)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-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отсутствие в образовательном учреждении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системы внутреннего мониторинга качества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образования.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2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609600" indent="-609600" algn="ctr">
              <a:spcBef>
                <a:spcPct val="0"/>
              </a:spcBef>
              <a:buNone/>
              <a:defRPr/>
            </a:pPr>
            <a:r>
              <a:rPr lang="ru-RU" sz="3300" b="1" i="1" u="sng" dirty="0" smtClean="0">
                <a:solidFill>
                  <a:srgbClr val="FF0000"/>
                </a:solidFill>
                <a:latin typeface="Georgia" pitchFamily="18" charset="0"/>
              </a:rPr>
              <a:t>Узелок на память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0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100" b="1" i="1" dirty="0" smtClean="0">
                <a:latin typeface="Georgia" pitchFamily="18" charset="0"/>
              </a:rPr>
              <a:t>При оценке ООП анализируется: функционирование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100" b="1" i="1" dirty="0" smtClean="0">
                <a:latin typeface="Georgia" pitchFamily="18" charset="0"/>
              </a:rPr>
              <a:t>системы внутреннего мониторинга качества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r>
              <a:rPr lang="ru-RU" sz="2100" b="1" i="1" dirty="0" smtClean="0">
                <a:latin typeface="Georgia" pitchFamily="18" charset="0"/>
              </a:rPr>
              <a:t>образования в ОУ</a:t>
            </a:r>
          </a:p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100" b="1" i="1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28545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Приказ Министерства здравоохранения и социального развития  РФ  от 26августа 2010г.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образования»»</a:t>
            </a:r>
            <a:endParaRPr lang="ru-RU" sz="2000" b="1" i="1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Georgia" pitchFamily="18" charset="0"/>
              </a:rPr>
              <a:t>Определяет должностные обязанности работников образования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Georgia" pitchFamily="18" charset="0"/>
              </a:rPr>
              <a:t>в рамках ВШК </a:t>
            </a:r>
            <a:r>
              <a:rPr lang="ru-RU" altLang="ru-RU" sz="1800" dirty="0" smtClean="0">
                <a:latin typeface="Georgia" pitchFamily="18" charset="0"/>
              </a:rPr>
              <a:t>(руководитель, заместитель руководителя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Georgia" pitchFamily="18" charset="0"/>
              </a:rPr>
              <a:t>(директора), учитель, социальный педагог, педагог – психолог,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Georgia" pitchFamily="18" charset="0"/>
              </a:rPr>
              <a:t>методист).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35100" y="274638"/>
            <a:ext cx="7499350" cy="92211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115616" y="1484784"/>
            <a:ext cx="7560840" cy="4176464"/>
          </a:xfrm>
        </p:spPr>
        <p:txBody>
          <a:bodyPr>
            <a:normAutofit fontScale="47500" lnSpcReduction="20000"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itchFamily="18" charset="0"/>
              </a:rPr>
              <a:t>Письмо департамента общего образования 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4200" b="1" dirty="0" err="1" smtClean="0">
                <a:solidFill>
                  <a:srgbClr val="002060"/>
                </a:solidFill>
                <a:latin typeface="Georgia" pitchFamily="18" charset="0"/>
              </a:rPr>
              <a:t>Минобрнауки</a:t>
            </a:r>
            <a:r>
              <a:rPr lang="ru-RU" altLang="ru-RU" sz="4200" b="1" dirty="0" smtClean="0">
                <a:solidFill>
                  <a:srgbClr val="002060"/>
                </a:solidFill>
                <a:latin typeface="Georgia" pitchFamily="18" charset="0"/>
              </a:rPr>
              <a:t> РФ от 19 апреля 2011г. №03-255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itchFamily="18" charset="0"/>
              </a:rPr>
              <a:t> «О введении федерального государственного образовательного стандарта»</a:t>
            </a: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4200" b="1" i="1" dirty="0" smtClean="0">
              <a:latin typeface="Georgia" pitchFamily="18" charset="0"/>
            </a:endParaRPr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1400" b="1" i="1" dirty="0" smtClean="0"/>
          </a:p>
          <a:p>
            <a:pPr marL="609600" indent="-609600">
              <a:spcBef>
                <a:spcPct val="0"/>
              </a:spcBef>
              <a:buNone/>
              <a:defRPr/>
            </a:pPr>
            <a:endParaRPr lang="ru-RU" sz="1400" b="1" i="1" dirty="0" smtClean="0"/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1900" b="1" i="1" dirty="0" smtClean="0">
                <a:latin typeface="Georgia" pitchFamily="18" charset="0"/>
              </a:rPr>
              <a:t>		</a:t>
            </a:r>
            <a:r>
              <a:rPr lang="ru-RU" sz="3300" b="1" i="1" dirty="0" smtClean="0">
                <a:latin typeface="Georgia" pitchFamily="18" charset="0"/>
              </a:rPr>
              <a:t> В связи с введением ФГОС </a:t>
            </a: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система внутришкольного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контроля </a:t>
            </a:r>
            <a:r>
              <a:rPr lang="ru-RU" sz="3300" b="1" i="1" dirty="0" smtClean="0">
                <a:latin typeface="Georgia" pitchFamily="18" charset="0"/>
              </a:rPr>
              <a:t>должна быть </a:t>
            </a: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переориентирована на оценку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качества образования в соответствии с требованиями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ФГОС   и </a:t>
            </a:r>
            <a:r>
              <a:rPr lang="ru-RU" sz="3300" b="1" i="1" dirty="0" smtClean="0">
                <a:latin typeface="Georgia" pitchFamily="18" charset="0"/>
              </a:rPr>
              <a:t>быть представлена в  ООП  образовательной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latin typeface="Georgia" pitchFamily="18" charset="0"/>
              </a:rPr>
              <a:t>организации </a:t>
            </a: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в разделе «Система оценки достижения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планируемых результатов освоения основной образовательной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3300" b="1" i="1" dirty="0" smtClean="0">
                <a:solidFill>
                  <a:srgbClr val="C00000"/>
                </a:solidFill>
                <a:latin typeface="Georgia" pitchFamily="18" charset="0"/>
              </a:rPr>
              <a:t>программы»</a:t>
            </a:r>
          </a:p>
          <a:p>
            <a:pPr>
              <a:lnSpc>
                <a:spcPct val="120000"/>
              </a:lnSpc>
              <a:buNone/>
            </a:pPr>
            <a:endParaRPr lang="ru-RU" altLang="ru-RU" sz="33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sz="21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altLang="ru-RU" sz="1400" dirty="0" smtClean="0">
                <a:solidFill>
                  <a:srgbClr val="A50021"/>
                </a:solidFill>
                <a:latin typeface="Georgia" pitchFamily="18" charset="0"/>
              </a:rPr>
              <a:t>	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35100" y="274638"/>
            <a:ext cx="7499350" cy="92211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Нормативно  правовое поле  ВШК</a:t>
            </a:r>
            <a:endParaRPr lang="en-US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7818834" cy="3312368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ФГОС общего образования</a:t>
            </a:r>
          </a:p>
          <a:p>
            <a:pPr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altLang="ru-RU" sz="1400" dirty="0" smtClean="0">
                <a:solidFill>
                  <a:srgbClr val="A50021"/>
                </a:solidFill>
                <a:latin typeface="Georgia" pitchFamily="18" charset="0"/>
              </a:rPr>
              <a:t>	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Стандарт </a:t>
            </a:r>
            <a:r>
              <a:rPr lang="ru-RU" altLang="ru-RU" sz="1800" b="1" dirty="0" smtClean="0">
                <a:latin typeface="Georgia" pitchFamily="18" charset="0"/>
              </a:rPr>
              <a:t>должен быть 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положен в основу деятельности руководителей образовательных  учреждений, их заместителей, отвечающих</a:t>
            </a:r>
            <a:r>
              <a:rPr lang="ru-RU" altLang="ru-RU" sz="1800" b="1" dirty="0" smtClean="0">
                <a:latin typeface="Georgia" pitchFamily="18" charset="0"/>
              </a:rPr>
              <a:t> в пределах своей компетенции 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за качество реализации основной образовательной программы основного общего образования…. (п.7  Общие положения)</a:t>
            </a: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Ключевые понятия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2854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A50021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Текущий контроль успеваемости и промежуточной аттестации учащихся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Система внутреннего мониторинга качества образования в образовательной организации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Система внутришкольного контроля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Внутренняя система оценки качества образования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latin typeface="Georgia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Узелок на память</a:t>
            </a:r>
            <a:endParaRPr lang="ru-RU" sz="2800" b="1" u="sng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556792"/>
            <a:ext cx="7499350" cy="381642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С позиции идеологии  ФГОС 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система ВШК рассматривается не в рамках  «модели контроля»,</a:t>
            </a:r>
          </a:p>
          <a:p>
            <a:pPr algn="ctr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 а в рамках    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</a:rPr>
              <a:t>«модели  обеспечения качества образования»</a:t>
            </a: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r">
              <a:lnSpc>
                <a:spcPct val="80000"/>
              </a:lnSpc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Конаржевский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 Ю.А.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332656"/>
            <a:ext cx="6553200" cy="201622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Цель работы творческой лаборатории: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en-US" sz="40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899592" y="2060848"/>
            <a:ext cx="8064896" cy="360040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endParaRPr lang="ru-RU" sz="16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365760" indent="-28346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обсуждение изменений существующей</a:t>
            </a:r>
          </a:p>
          <a:p>
            <a:pPr marL="365760" indent="-28346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системы ВШК качества образования  с</a:t>
            </a:r>
          </a:p>
          <a:p>
            <a:pPr marL="365760" indent="-283464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учетом требований ФГОС</a:t>
            </a:r>
          </a:p>
          <a:p>
            <a:pPr marL="365760" indent="-283464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Цель управленческой деятельности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628800"/>
            <a:ext cx="7499350" cy="43924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A50021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Получить информацию </a:t>
            </a: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</a:rPr>
              <a:t>о реальном состоянии дел в образовательной ОУ, определить проблемы для принятия конструктивных решений по оптимизации управления, оказать методическую и практическую помощь субъектам образовательного процесса;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latin typeface="Georgi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Выявить соответствие </a:t>
            </a: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</a:rPr>
              <a:t>образовательного процесса и его результатов существующим требованиям ФГОС общего образования;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Принять управленческие решения</a:t>
            </a: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</a:rPr>
              <a:t>, направленные на повышения эффективности и качества образования.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latin typeface="Georgia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A50021"/>
                </a:solidFill>
                <a:latin typeface="Georgia" pitchFamily="18" charset="0"/>
              </a:rPr>
              <a:t>Проблемы </a:t>
            </a:r>
            <a:br>
              <a:rPr lang="ru-RU" altLang="ru-RU" sz="2800" b="1" dirty="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ru-RU" altLang="ru-RU" sz="2800" b="1" dirty="0" smtClean="0">
                <a:solidFill>
                  <a:srgbClr val="A50021"/>
                </a:solidFill>
                <a:latin typeface="Georgia" pitchFamily="18" charset="0"/>
              </a:rPr>
              <a:t>современной системы ВШК 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00808"/>
            <a:ext cx="7198568" cy="424279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ru-RU" altLang="ru-RU" sz="2000" dirty="0" smtClean="0">
                <a:latin typeface="Georgia" pitchFamily="18" charset="0"/>
              </a:rPr>
              <a:t>Материалы анализа результатов ВШК не в должной мере отражают причинно-следственные связи между результатами обучения и воспитания.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000" dirty="0" smtClean="0">
                <a:latin typeface="Georgia" pitchFamily="18" charset="0"/>
              </a:rPr>
              <a:t>Не всегда определяются пути решения проблем и тенденции обновления образовательного процесса.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000" dirty="0" smtClean="0">
                <a:latin typeface="Georgia" pitchFamily="18" charset="0"/>
              </a:rPr>
              <a:t>Реализуемые задачи не связываются с переводом образовательного учреждения  на более высокий качественный уровень, ВШК перегружен решением сиюминутных проблем. Результаты контроля, как правило, связаны с констатацией того, что есть сейчас.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sz="2000" dirty="0" smtClean="0">
                <a:latin typeface="Georgia" pitchFamily="18" charset="0"/>
              </a:rPr>
              <a:t>Администрация школы не пытается выявить причины результатов ВШК. Чаще всего контроль направлен на выявление имеющихся недостатков в работе учителей. </a:t>
            </a:r>
            <a:endParaRPr lang="ru-RU" altLang="ru-RU" sz="2000" i="1" dirty="0" smtClean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u="sng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Узелок на память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412776"/>
            <a:ext cx="6912768" cy="4896544"/>
          </a:xfrm>
        </p:spPr>
        <p:txBody>
          <a:bodyPr/>
          <a:lstStyle/>
          <a:p>
            <a:pPr marL="457200" indent="-457200" algn="ctr" eaLnBrk="1" hangingPunct="1"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 algn="ctr" eaLnBrk="1" hangingPunct="1"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Шаги совершенствования системы ВШК </a:t>
            </a:r>
          </a:p>
          <a:p>
            <a:pPr marL="457200" indent="-457200" algn="ctr" eaLnBrk="1" hangingPunct="1"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качества образования ОУ </a:t>
            </a:r>
          </a:p>
          <a:p>
            <a:pPr marL="457200" indent="-457200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1 шаг:  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пересмотреть состав и структуру системы ВШК  ОУ.</a:t>
            </a:r>
          </a:p>
          <a:p>
            <a:pPr marL="457200" indent="-457200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2 шаг:  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внести изменения в состав и структуру системы ВШК  с учетом новых требований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как к результатам, так и к процессу их получения.</a:t>
            </a:r>
          </a:p>
          <a:p>
            <a:pPr marL="457200" indent="-457200"/>
            <a:r>
              <a:rPr lang="ru-RU" altLang="ru-RU" sz="2000" b="1" dirty="0" smtClean="0">
                <a:solidFill>
                  <a:srgbClr val="002060"/>
                </a:solidFill>
                <a:latin typeface="Georgia" pitchFamily="18" charset="0"/>
              </a:rPr>
              <a:t>3 шаг:  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определить набор критериев по принципу необходимости и достаточности.</a:t>
            </a:r>
          </a:p>
          <a:p>
            <a:pPr marL="457200" indent="-457200" eaLnBrk="1" hangingPunct="1"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altLang="ru-RU" sz="20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944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700" b="1" dirty="0" smtClean="0">
                <a:solidFill>
                  <a:srgbClr val="A50021"/>
                </a:solidFill>
                <a:latin typeface="Georgia" pitchFamily="18" charset="0"/>
              </a:rPr>
              <a:t>ОСОБЕННОСТИ СОДЕРЖАНИЯ ВШК</a:t>
            </a:r>
            <a:br>
              <a:rPr lang="ru-RU" altLang="ru-RU" sz="2700" b="1" dirty="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A50021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A50021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</a:rPr>
              <a:t>АЛГОРИТМ  </a:t>
            </a:r>
            <a:r>
              <a:rPr lang="ru-RU" altLang="ru-RU" sz="18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ПРОЕКТИРОВАНИЯ</a:t>
            </a: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</a:rPr>
              <a:t>  ВШК: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68760"/>
            <a:ext cx="7488832" cy="5208240"/>
          </a:xfrm>
        </p:spPr>
        <p:txBody>
          <a:bodyPr>
            <a:normAutofit fontScale="85000"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Анализируется настоящее состояние системы ВШК.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Операционально и диагностично прописываются цели ВШК как результаты деятельности всех субъектов, определяющих качество школьного образования.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Определяется содержание по целям (</a:t>
            </a:r>
            <a:r>
              <a:rPr lang="ru-RU" altLang="ru-RU" sz="2000" i="1" dirty="0" smtClean="0">
                <a:solidFill>
                  <a:srgbClr val="C00000"/>
                </a:solidFill>
                <a:latin typeface="Georgia" pitchFamily="18" charset="0"/>
              </a:rPr>
              <a:t>объекты контроля и критериальный  аппарат оценки качества этих объектов</a:t>
            </a:r>
            <a:r>
              <a:rPr lang="ru-RU" altLang="ru-RU" sz="2000" dirty="0" smtClean="0">
                <a:latin typeface="Georgia" pitchFamily="18" charset="0"/>
              </a:rPr>
              <a:t>).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Для данного содержания выбирается диагностический инструментарий (</a:t>
            </a:r>
            <a:r>
              <a:rPr lang="ru-RU" altLang="ru-RU" sz="2000" i="1" dirty="0" smtClean="0">
                <a:solidFill>
                  <a:srgbClr val="C00000"/>
                </a:solidFill>
                <a:latin typeface="Georgia" pitchFamily="18" charset="0"/>
              </a:rPr>
              <a:t>формы, методы и технологии измерений</a:t>
            </a:r>
            <a:r>
              <a:rPr lang="ru-RU" altLang="ru-RU" sz="2000" dirty="0" smtClean="0">
                <a:latin typeface="Georgia" pitchFamily="18" charset="0"/>
              </a:rPr>
              <a:t>).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Определяются условия реализации каждой процедуры ВШК.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Определяется формат получаемых продуктов (</a:t>
            </a:r>
            <a:r>
              <a:rPr lang="ru-RU" altLang="ru-RU" sz="2000" i="1" dirty="0" smtClean="0">
                <a:solidFill>
                  <a:srgbClr val="C00000"/>
                </a:solidFill>
                <a:latin typeface="Georgia" pitchFamily="18" charset="0"/>
              </a:rPr>
              <a:t>справки, обобщения, аналитические документы</a:t>
            </a:r>
            <a:r>
              <a:rPr lang="ru-RU" altLang="ru-RU" sz="2000" dirty="0" smtClean="0">
                <a:latin typeface="Georgia" pitchFamily="18" charset="0"/>
              </a:rPr>
              <a:t>).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Определяются механизмы обратной связи – кому и зачем нужны данные полученных продуктов (</a:t>
            </a:r>
            <a:r>
              <a:rPr lang="ru-RU" altLang="ru-RU" sz="2000" i="1" dirty="0" smtClean="0">
                <a:solidFill>
                  <a:srgbClr val="C00000"/>
                </a:solidFill>
                <a:latin typeface="Georgia" pitchFamily="18" charset="0"/>
              </a:rPr>
              <a:t>управление по результатам ВШК</a:t>
            </a:r>
            <a:r>
              <a:rPr lang="ru-RU" altLang="ru-RU" sz="2000" dirty="0" smtClean="0">
                <a:latin typeface="Georgia" pitchFamily="18" charset="0"/>
              </a:rPr>
              <a:t>).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ru-RU" altLang="ru-RU" sz="2000" dirty="0" smtClean="0">
                <a:latin typeface="Georgia" pitchFamily="18" charset="0"/>
              </a:rPr>
              <a:t>Проектирование подробного регламента ВШК с определением функций каждого субъекта на основе системно-деятельностного подхода и по принципу "распределенной ответственности".</a:t>
            </a:r>
          </a:p>
          <a:p>
            <a:pPr marL="365760" indent="-283464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000" i="1" dirty="0" smtClean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Объекты контроля в соответствии 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 требованиями ФГОС</a:t>
            </a:r>
            <a:endParaRPr lang="ru-RU" sz="3200" b="1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ООП НОО и  ООП ООО;</a:t>
            </a:r>
          </a:p>
          <a:p>
            <a:r>
              <a:rPr lang="ru-RU" sz="2400" dirty="0" smtClean="0">
                <a:latin typeface="Georgia" pitchFamily="18" charset="0"/>
              </a:rPr>
              <a:t>рабочие программы учебных предметов и курсов внеурочной деятельности;</a:t>
            </a:r>
          </a:p>
          <a:p>
            <a:r>
              <a:rPr lang="ru-RU" sz="2400" dirty="0" smtClean="0">
                <a:latin typeface="Georgia" pitchFamily="18" charset="0"/>
              </a:rPr>
              <a:t>планируемые результаты;</a:t>
            </a:r>
          </a:p>
          <a:p>
            <a:r>
              <a:rPr lang="ru-RU" sz="2400" dirty="0" smtClean="0">
                <a:latin typeface="Georgia" pitchFamily="18" charset="0"/>
              </a:rPr>
              <a:t>уровень учебной мотивации уч-ся;</a:t>
            </a:r>
          </a:p>
          <a:p>
            <a:r>
              <a:rPr lang="ru-RU" sz="2400" dirty="0" smtClean="0">
                <a:latin typeface="Georgia" pitchFamily="18" charset="0"/>
              </a:rPr>
              <a:t>инновационная деятельность;</a:t>
            </a:r>
          </a:p>
          <a:p>
            <a:r>
              <a:rPr lang="ru-RU" sz="2400" dirty="0" smtClean="0">
                <a:latin typeface="Georgia" pitchFamily="18" charset="0"/>
              </a:rPr>
              <a:t>учебно- исследовательская  и проектная деятельность  учащихся;</a:t>
            </a:r>
          </a:p>
          <a:p>
            <a:r>
              <a:rPr lang="ru-RU" sz="2400" dirty="0" smtClean="0">
                <a:latin typeface="Georgia" pitchFamily="18" charset="0"/>
              </a:rPr>
              <a:t>экскурсионная деятельность;</a:t>
            </a:r>
          </a:p>
          <a:p>
            <a:r>
              <a:rPr lang="ru-RU" sz="2400" dirty="0" smtClean="0">
                <a:latin typeface="Georgia" pitchFamily="18" charset="0"/>
              </a:rPr>
              <a:t>муниципальное задание;</a:t>
            </a:r>
          </a:p>
          <a:p>
            <a:r>
              <a:rPr lang="ru-RU" sz="2400" dirty="0" smtClean="0">
                <a:latin typeface="Georgia" pitchFamily="18" charset="0"/>
              </a:rPr>
              <a:t>портфолио уч-ся и учителя;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Объекты контроля в соответствии 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 требованиями ФГОС</a:t>
            </a:r>
            <a:endParaRPr lang="ru-RU" sz="3200" b="1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промежуточные и итоговые результаты ООП НОО и  ООП ООО и их подпрограмм;</a:t>
            </a:r>
          </a:p>
          <a:p>
            <a:r>
              <a:rPr lang="ru-RU" sz="2400" dirty="0" smtClean="0">
                <a:latin typeface="Georgia" pitchFamily="18" charset="0"/>
              </a:rPr>
              <a:t>технологическая карта урока, занятия;</a:t>
            </a:r>
          </a:p>
          <a:p>
            <a:r>
              <a:rPr lang="ru-RU" sz="2400" dirty="0" smtClean="0">
                <a:latin typeface="Georgia" pitchFamily="18" charset="0"/>
              </a:rPr>
              <a:t>программа воспитательной работы в классе;</a:t>
            </a:r>
          </a:p>
          <a:p>
            <a:r>
              <a:rPr lang="ru-RU" sz="2400" dirty="0" smtClean="0">
                <a:latin typeface="Georgia" pitchFamily="18" charset="0"/>
              </a:rPr>
              <a:t>нормативно – правовая база введения ФГОС;</a:t>
            </a:r>
          </a:p>
          <a:p>
            <a:r>
              <a:rPr lang="ru-RU" sz="2400" dirty="0" smtClean="0">
                <a:latin typeface="Georgia" pitchFamily="18" charset="0"/>
              </a:rPr>
              <a:t>методическая грамотность учителя, работающего в 5-х классах;</a:t>
            </a:r>
          </a:p>
          <a:p>
            <a:r>
              <a:rPr lang="ru-RU" sz="2400" dirty="0" smtClean="0">
                <a:latin typeface="Georgia" pitchFamily="18" charset="0"/>
              </a:rPr>
              <a:t>система ВШК;</a:t>
            </a:r>
          </a:p>
          <a:p>
            <a:r>
              <a:rPr lang="ru-RU" sz="2400" dirty="0" smtClean="0">
                <a:latin typeface="Georgia" pitchFamily="18" charset="0"/>
              </a:rPr>
              <a:t>система внутришкольного  мониторинга (стартовая диагностика первоклассников);</a:t>
            </a:r>
          </a:p>
          <a:p>
            <a:r>
              <a:rPr lang="ru-RU" sz="2400" dirty="0" smtClean="0">
                <a:latin typeface="Georgia" pitchFamily="18" charset="0"/>
              </a:rPr>
              <a:t>официальный сайт ОУ;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Объекты контроля в соответствии 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 требованиями ФГОС</a:t>
            </a:r>
            <a:endParaRPr lang="ru-RU" sz="3200" b="1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Georgia" pitchFamily="18" charset="0"/>
              </a:rPr>
              <a:t>выполнение социального заказа;</a:t>
            </a:r>
          </a:p>
          <a:p>
            <a:r>
              <a:rPr lang="ru-RU" sz="2400" dirty="0" smtClean="0">
                <a:latin typeface="Georgia" pitchFamily="18" charset="0"/>
              </a:rPr>
              <a:t>оценочные материалы (комплексные работы, проверочные работы, анкеты);</a:t>
            </a:r>
          </a:p>
          <a:p>
            <a:r>
              <a:rPr lang="ru-RU" sz="2400" dirty="0" smtClean="0">
                <a:latin typeface="Georgia" pitchFamily="18" charset="0"/>
              </a:rPr>
              <a:t>Положение о документообороте и другие локальные акты ОУ……………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944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u="sng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Узелок на память</a:t>
            </a:r>
            <a:endParaRPr lang="ru-RU" altLang="ru-RU" sz="24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68760"/>
            <a:ext cx="7488832" cy="520824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 algn="ctr"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 algn="ctr"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В основе 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оценки 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качества деятельности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субъекта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 ВШК представлен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локальный нормативный акт ОУ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, который 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принимается  всем коллективом</a:t>
            </a:r>
          </a:p>
          <a:p>
            <a:pPr marL="457200" indent="-457200" algn="ctr">
              <a:buNone/>
            </a:pPr>
            <a:endParaRPr lang="ru-RU" altLang="ru-RU" sz="1400" b="1" i="1" dirty="0" smtClean="0">
              <a:latin typeface="Georgia" pitchFamily="18" charset="0"/>
            </a:endParaRPr>
          </a:p>
          <a:p>
            <a:pPr marL="457200" indent="-457200" algn="ctr">
              <a:buNone/>
            </a:pPr>
            <a:r>
              <a:rPr lang="ru-RU" altLang="ru-RU" sz="1600" b="1" i="1" dirty="0" smtClean="0">
                <a:latin typeface="Georgia" pitchFamily="18" charset="0"/>
              </a:rPr>
              <a:t>(а не оценка деятельности одного человека другим)</a:t>
            </a:r>
          </a:p>
          <a:p>
            <a:pPr marL="365760" indent="-283464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i="1" dirty="0" smtClean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476672"/>
            <a:ext cx="7499350" cy="1224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A50021"/>
                </a:solidFill>
                <a:latin typeface="Georgia" pitchFamily="18" charset="0"/>
              </a:rPr>
              <a:t>Направления </a:t>
            </a:r>
            <a:r>
              <a:rPr lang="ru-RU" altLang="ru-RU" sz="2400" b="1" dirty="0" smtClean="0">
                <a:solidFill>
                  <a:srgbClr val="A50021"/>
                </a:solidFill>
                <a:effectLst/>
                <a:latin typeface="Georgia" pitchFamily="18" charset="0"/>
              </a:rPr>
              <a:t>внутришкольного</a:t>
            </a:r>
            <a:r>
              <a:rPr lang="ru-RU" altLang="ru-RU" sz="2400" b="1" dirty="0" smtClean="0">
                <a:solidFill>
                  <a:srgbClr val="A50021"/>
                </a:solidFill>
                <a:latin typeface="Georgia" pitchFamily="18" charset="0"/>
              </a:rPr>
              <a:t> контроля, соответствующие направлениям оценки качества образования (в соответствии с ФГОС):</a:t>
            </a:r>
            <a:br>
              <a:rPr lang="ru-RU" altLang="ru-RU" sz="2400" b="1" dirty="0" smtClean="0">
                <a:solidFill>
                  <a:srgbClr val="A50021"/>
                </a:solidFill>
                <a:latin typeface="Georgia" pitchFamily="18" charset="0"/>
              </a:rPr>
            </a:br>
            <a:endParaRPr lang="ru-RU" altLang="ru-RU" sz="24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057400"/>
            <a:ext cx="7162800" cy="38862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Georgia" pitchFamily="18" charset="0"/>
              </a:rPr>
              <a:t>требования к качеству результатов</a:t>
            </a:r>
            <a:r>
              <a:rPr lang="ru-RU" altLang="ru-RU" sz="2400" dirty="0" smtClean="0">
                <a:latin typeface="Georgia" pitchFamily="18" charset="0"/>
              </a:rPr>
              <a:t>: оценка образовательных результатов, достигаемых ОУ;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Georgia" pitchFamily="18" charset="0"/>
              </a:rPr>
              <a:t>требования к качеству процесса</a:t>
            </a:r>
            <a:r>
              <a:rPr lang="ru-RU" altLang="ru-RU" sz="2400" dirty="0" smtClean="0">
                <a:latin typeface="Georgia" pitchFamily="18" charset="0"/>
              </a:rPr>
              <a:t>: оценка качества условий образовательной деятельности;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Georgia" pitchFamily="18" charset="0"/>
              </a:rPr>
              <a:t>требования к системе управления, структуре образовательных программ</a:t>
            </a:r>
            <a:r>
              <a:rPr lang="ru-RU" altLang="ru-RU" sz="2400" dirty="0" smtClean="0">
                <a:latin typeface="Georgia" pitchFamily="18" charset="0"/>
              </a:rPr>
              <a:t>: оценка качества управленческой деятельности всех субъектов образовательной деятельности по принципу "распределенной ответственности".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ru-RU" altLang="ru-RU" sz="1600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835696" y="117612"/>
          <a:ext cx="5971410" cy="59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5" imgW="4570530" imgH="3427618" progId="PowerPoint.Slide.12">
                  <p:embed/>
                </p:oleObj>
              </mc:Choice>
              <mc:Fallback>
                <p:oleObj name="Слайд" r:id="rId5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7612"/>
                        <a:ext cx="5971410" cy="596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332656"/>
            <a:ext cx="6553200" cy="16561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Задачи работы творческой лаборатории: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en-US" sz="40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899592" y="2060848"/>
            <a:ext cx="8064896" cy="36004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Georgia" pitchFamily="18" charset="0"/>
              </a:rPr>
              <a:t>1.Обозначить новые направления  системы ВШК качества образования  с учетом требований ФГОС.</a:t>
            </a:r>
          </a:p>
          <a:p>
            <a:r>
              <a:rPr lang="ru-RU" sz="2400" dirty="0" smtClean="0">
                <a:latin typeface="Georgia" pitchFamily="18" charset="0"/>
              </a:rPr>
              <a:t>2.Рассмотреть особенности структуры  системы ВШК  качества образования с учетом требований ФГОС.</a:t>
            </a:r>
          </a:p>
          <a:p>
            <a:r>
              <a:rPr lang="ru-RU" sz="2400" dirty="0" smtClean="0">
                <a:latin typeface="Georgia" pitchFamily="18" charset="0"/>
              </a:rPr>
              <a:t>3.Организовать профессиональный диалог  по совершенствованию     системы на основе принципа критериального оценивания.</a:t>
            </a:r>
          </a:p>
          <a:p>
            <a:pPr marL="365760" indent="-283464" algn="ctr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endParaRPr lang="ru-RU" sz="24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365760" indent="-283464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600200" cy="76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533400" y="3810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944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u="sng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Узелок на память</a:t>
            </a:r>
            <a:endParaRPr lang="ru-RU" altLang="ru-RU" sz="24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68760"/>
            <a:ext cx="7488832" cy="520824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endParaRPr lang="ru-RU" alt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 algn="ctr"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В основе 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системы ВШК 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</a:rPr>
              <a:t> лежит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содержательно – критериальный подход к оценке результатов освоения учащимися ООП, деятельности педагогов, ОУ</a:t>
            </a:r>
          </a:p>
          <a:p>
            <a:pPr marL="457200" indent="-457200" algn="ctr">
              <a:buNone/>
            </a:pPr>
            <a:endParaRPr lang="ru-RU" alt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 algn="r">
              <a:buNone/>
            </a:pPr>
            <a:endParaRPr lang="ru-RU" alt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 algn="r"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Georgia" pitchFamily="18" charset="0"/>
              </a:rPr>
              <a:t>Задача руководителя учить педагогов использовать принцип критериального оценивания как по отношению  к собственной    деятельности, так и по отношению к оценке деятельности ученика</a:t>
            </a:r>
          </a:p>
          <a:p>
            <a:pPr marL="457200" indent="-457200" algn="r">
              <a:buNone/>
            </a:pPr>
            <a:endParaRPr lang="ru-RU" altLang="ru-RU" sz="2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 algn="ctr">
              <a:buNone/>
            </a:pPr>
            <a:endParaRPr lang="ru-RU" altLang="ru-RU" sz="1400" b="1" i="1" dirty="0" smtClean="0">
              <a:latin typeface="Georgia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2800" i="1" dirty="0" smtClean="0">
              <a:latin typeface="Georg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Схема принципа критериального оценивания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25" y="1700808"/>
            <a:ext cx="63223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ВШК качества процессов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определяется уровень созданных условий реализации основной образовательной программы, в т. ч. кадровых, психолого-педагогических, информационно-методических, материально-технических и иных условий.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В ФГОС цели этого раздела ВШК определены как «…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обоснование необходимых изменений в имеющихся условиях в соответствии с приоритетами основной образовательной программы основного общего образования образовательного учреждения» (п.18.3.2.)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Разделы ВШК качества процесса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836712"/>
            <a:ext cx="7715250" cy="5616624"/>
          </a:xfrm>
        </p:spPr>
        <p:txBody>
          <a:bodyPr/>
          <a:lstStyle/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Критерий</a:t>
            </a:r>
          </a:p>
          <a:p>
            <a:pPr marL="82550" indent="0" algn="ctr"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«Качество обучающей предметной деятельности»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Показатели: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реализации требований по сохранению здоровья учащихся в учебном процессе;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планирования и организации уроков по предмету;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развитию метапредметных умений (УУД);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обучению и развитию учащихся на основе использования ИКТ;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проектированию и реализации индивидуальных учебных программ для отдельных учащихся;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организации и проведению предметных событий в ОУ;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по организации и проведению внешкольной предметной деятельности  учащихся: экскурсий, экспедиций и др.;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реализации деятельности по обучению  учащихся с ОВЗ;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учителей по развитию и обустройству предметного кабинета и образовательного пространства  ОУ;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педагогического коллектива по реализации внеурочной деятельности как ресурса реализации требований к «портрету выпускника».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Разделы ВШК качества процесса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066800"/>
            <a:ext cx="7715250" cy="518160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Примерные  темы  ВШК :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планирование, организация и проведение уроков по …….(учебному предмету) с учетом задач, ориентированных на достижение УУД;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проектирование учебной ситуации по формированию УУД (метапредметных) на уроке математики;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проектирование учебной ситуации по формированию УУД (личностных) на уроке литературного чтения;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использование форм, приемов, средств по развитию метапредметных УУД;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реализация учителем системно-деятельностного подхода на уроках и (или)  во внеурочной деятельности;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оптимальность использования парной и групповой форм работы на уроке;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взаимодействие учителя и педагога – психолога по организации самостоятельной учебной деятельности уч-ся на уроке;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эффективность оценочной деятельности учителя по выявлению динамики индивидуальных достижений уч-ся (предметные и метапредметные результаты);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эффективность применения учителем образовательных технологий при организации работы с учащимися, имеющими низкую мотивацию.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Разделы ВШК качества процесса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066800"/>
            <a:ext cx="7715250" cy="518160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Примерные  темы  ВШК :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структурированность и направленность внеурочной деятельности в соответствии с  требованиями ФГОС;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динамика результативности реализации рабочих программ внеурочной деятельности ( </a:t>
            </a:r>
            <a:r>
              <a:rPr lang="ru-RU" sz="1400" i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в рабочей программе прописаны планируемые результаты. А как они выполняются?</a:t>
            </a: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);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использование учителем образовательных технологий: ИКТ, технология продуктивного чтения, проектная и др. </a:t>
            </a:r>
            <a:r>
              <a:rPr lang="ru-RU" sz="1400" i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( какие прописаны в рабочей программе по учебному предмету, курсу);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организация партнерства «учитель – родитель – уч-ся»;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формы, приемы, технологии, подходы  по формированию экологической  культуры, здорового и безопасного образа жизни уч-ся/класса (</a:t>
            </a:r>
            <a:r>
              <a:rPr lang="ru-RU" sz="1400" i="1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уровень достижения одной из позиций «портрета выпускника»</a:t>
            </a: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);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духовно – нравственное  развитие учащихся в единстве урочной, внеурочной и школьной деятельности.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endParaRPr lang="ru-RU" sz="1600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Разделы ВШК качества процесса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268760"/>
            <a:ext cx="7499350" cy="4979640"/>
          </a:xfrm>
        </p:spPr>
        <p:txBody>
          <a:bodyPr/>
          <a:lstStyle/>
          <a:p>
            <a:pPr marL="82550" indent="0" algn="ctr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Критерий</a:t>
            </a:r>
          </a:p>
          <a:p>
            <a:pPr marL="82550" indent="0" algn="ctr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«Качество воспитательной работы»</a:t>
            </a:r>
          </a:p>
          <a:p>
            <a:pPr marL="82550" indent="0" algn="ctr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Показатели:</a:t>
            </a:r>
            <a:endParaRPr lang="ru-RU" sz="2400" b="1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содержание и структура системы воспитательной работы, отражающие и/или акцентирующие требования к содержанию и структуре программы воспитательной работы (духовно-нравственное развитие и воспитание учащихся, их социализация и профессиональная ориентация, формирование экологической культуры, культуры здорового и безопасного образа жизни);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реализации программы воспитательной работы;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работы с родителями (законными представителями). </a:t>
            </a:r>
          </a:p>
          <a:p>
            <a:pPr marL="82550" indent="0" algn="just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400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Разделы ВШК качества процесса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196752"/>
            <a:ext cx="7499350" cy="5184576"/>
          </a:xfrm>
        </p:spPr>
        <p:txBody>
          <a:bodyPr/>
          <a:lstStyle/>
          <a:p>
            <a:pPr marL="82550" indent="0" algn="ctr"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Критерий</a:t>
            </a:r>
          </a:p>
          <a:p>
            <a:pPr marL="82550" indent="0" algn="ctr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«Качество научно- методической системы ОУ»</a:t>
            </a:r>
          </a:p>
          <a:p>
            <a:pPr marL="82550" indent="0" algn="ctr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Показатели:</a:t>
            </a:r>
            <a:endParaRPr lang="ru-RU" sz="2400" b="1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динамика роста уровня профессиональной компетентности учителя;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психологическое состояние членов педколлектива, их отношение к работе;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методической деятельности МО, творческих и проблемных групп;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реализации программы  инновационной деятельности (инновационного проекта);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работы библиотеки, </a:t>
            </a:r>
            <a:r>
              <a:rPr lang="ru-RU" sz="2000" dirty="0" err="1" smtClean="0">
                <a:latin typeface="Times New Roman" panose="02020603050405020304" pitchFamily="18" charset="0"/>
                <a:ea typeface="PMingLiU" panose="02020500000000000000" pitchFamily="18" charset="-120"/>
              </a:rPr>
              <a:t>медиатеки</a:t>
            </a: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, ресурсных центров ОУ; </a:t>
            </a:r>
          </a:p>
          <a:p>
            <a:pPr marL="34290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"/>
              <a:tabLst>
                <a:tab pos="457200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ea typeface="PMingLiU" panose="02020500000000000000" pitchFamily="18" charset="-120"/>
              </a:rPr>
              <a:t>качество деятельности социально-психологической службы. 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ru-RU" sz="2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ВШК качества результатов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332656"/>
            <a:ext cx="6553200" cy="15841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План работы творческой лаборатории: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en-US" sz="40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899592" y="1772816"/>
            <a:ext cx="8064896" cy="43204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1.Теоретические аспекты </a:t>
            </a:r>
            <a:r>
              <a:rPr lang="ru-RU" sz="2400" dirty="0" smtClean="0">
                <a:latin typeface="Georgia" pitchFamily="18" charset="0"/>
              </a:rPr>
              <a:t>организации ВШК качества образования с учетом требований ФГОС с опорой на имеющийся  практический опыт.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2.Практическое занятие: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а)посещение уроков  «Измеряем качество»;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б) профессиональный диалог с целью развития компетентности руководителя (заместителя директора по УВР) в части анализа посещенного учебного занятия (урока).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3. Рефлексия «Билет на выход».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4. Подведение итогов </a:t>
            </a:r>
            <a:r>
              <a:rPr lang="ru-RU" sz="2400" dirty="0" smtClean="0">
                <a:latin typeface="Georgia" pitchFamily="18" charset="0"/>
              </a:rPr>
              <a:t>работы творческой лаборатории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</a:t>
            </a:r>
            <a:endParaRPr lang="ru-RU" sz="24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365760" indent="-283464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99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  </a:t>
            </a:r>
            <a:r>
              <a:rPr lang="ru-RU" sz="24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90600" y="914400"/>
          <a:ext cx="7880350" cy="5702301"/>
        </p:xfrm>
        <a:graphic>
          <a:graphicData uri="http://schemas.openxmlformats.org/drawingml/2006/table">
            <a:tbl>
              <a:tblPr/>
              <a:tblGrid>
                <a:gridCol w="1371600"/>
                <a:gridCol w="1905000"/>
                <a:gridCol w="1600944"/>
                <a:gridCol w="1426419"/>
                <a:gridCol w="1576387"/>
              </a:tblGrid>
              <a:tr h="8413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результатов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Методы, технологии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ВШК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00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здоровья учащихся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кл.  руководители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90600">
                <a:tc row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социализированности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толерантность, коммуникабельность,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гражданственность)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Включенное наблюдение.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 по  ВР,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руководители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036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воспитанности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(знание и соблюдение правил поведения, этикета, отношение к старшим)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Включенное наблюдение.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 по  ВР,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руководители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 учебно-познавательной мотивации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(базовый, познавательный, социальный, социально-духовный)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Включенное наблюдение.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психолог, учитель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сформированности  ценностей ЗОЖ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Микроисследование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Рисунок-тест 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28600"/>
            <a:ext cx="749935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 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66800" y="762000"/>
          <a:ext cx="8077201" cy="5994521"/>
        </p:xfrm>
        <a:graphic>
          <a:graphicData uri="http://schemas.openxmlformats.org/drawingml/2006/table">
            <a:tbl>
              <a:tblPr/>
              <a:tblGrid>
                <a:gridCol w="1272952"/>
                <a:gridCol w="2123817"/>
                <a:gridCol w="1449881"/>
                <a:gridCol w="1867894"/>
                <a:gridCol w="1362657"/>
              </a:tblGrid>
              <a:tr h="73147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результатов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Методы, технологии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ВШК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3396">
                <a:tc row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сформированности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регулятивных УУД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контрольно-измерительные  срезы по разработанным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КИМам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включенное наблюдение.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Заместитель директора  по УВР,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рук. МО,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учителя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853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познавательных УУД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(мыслительные, логические умения)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7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коммуникативных УУД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(монологическая речь, диалог, активное слушание, работа в группе)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контрольно-измерительные  срезы по разработанным КИМам, включенное наблюдение.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развития ИКТ – компетентности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(смысловое чтение, преобразование информации, владение ПК, навыки грамотного использования Интернета)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контрольно-измерительные  срезы, включенное наблюдение.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 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143000" y="1066800"/>
          <a:ext cx="7893496" cy="6011771"/>
        </p:xfrm>
        <a:graphic>
          <a:graphicData uri="http://schemas.openxmlformats.org/drawingml/2006/table">
            <a:tbl>
              <a:tblPr/>
              <a:tblGrid>
                <a:gridCol w="1558925"/>
                <a:gridCol w="1557338"/>
                <a:gridCol w="1558925"/>
                <a:gridCol w="1706140"/>
                <a:gridCol w="1512168"/>
              </a:tblGrid>
              <a:tr h="100316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Методы, технологии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ВШК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0947">
                <a:tc rowSpan="5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 и динамика обученности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за четверть,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 по УВР, руководитель  МО, учителя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301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обученности по результатам внешней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режимом внешнего мониторинга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внешней экспертизы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ГИА в  форме ОГЭ для 9-х классов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графику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ГИА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ГИА в форме ЕГЭ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графику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 ГИА в форме ЕГЭ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обучаемости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(сентябрь, апрель)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381000"/>
            <a:ext cx="749935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объем показателей качества управления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оптимальность состава и структуры системы ВШК качества образования;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качество управления реализацией требований государственных документов (СанПиН, ФГОС и т. д.);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качество выполнения Положения о документообороте образовательного процесса (полнота, своевременность и правильность ведения школьной документации  всеми участниками образовательного процесса);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качество управления материально-технической базой образовательного процесса (достаточность и качество оснащения образовательной среды  ОУ);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качество управления профессиональным ростом педагогов ОУ (наличие и реализация в системе ВШК необходимой совокупности показателей качества профессиональной деятельности учителя для установления размера стимулирующей части зарплаты);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15000"/>
              </a:lnSpc>
              <a:spcBef>
                <a:spcPct val="20000"/>
              </a:spcBef>
              <a:buClr>
                <a:srgbClr val="C5E1FE"/>
              </a:buClr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компетентность субъектов управления (уровень управленческой компетентности администраторов ОУ, специалистов, возглавляющих структурные подразделения). </a:t>
            </a:r>
            <a:endParaRPr lang="ru-RU" sz="1500" dirty="0" smtClean="0">
              <a:solidFill>
                <a:srgbClr val="0D0D0D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defTabSz="457200">
              <a:buFont typeface="Wingdings 2" pitchFamily="18" charset="2"/>
              <a:buNone/>
              <a:tabLst>
                <a:tab pos="457200" algn="l"/>
              </a:tabLst>
            </a:pPr>
            <a:endParaRPr lang="ru-R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ВШК КАЧЕСТВА УПРАВЛЕНИЯ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требований к структуре основной 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общего образования)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029075"/>
        </p:xfrm>
        <a:graphic>
          <a:graphicData uri="http://schemas.openxmlformats.org/drawingml/2006/table">
            <a:tbl>
              <a:tblPr/>
              <a:tblGrid>
                <a:gridCol w="3749675"/>
                <a:gridCol w="374967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образовательной программы  ОУ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программы, содержание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механизмы ее реализации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Методы,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Периодическое сопоставление сетевого графика и/или "дорожной карты" с реальным ходом выполнения образовательной программы с целью коррекции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реализации ВШК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Директор, председатель Управляющего Совета, заместитель директора по УВР, члены НМС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2493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ВШК КАЧЕСТВА УПРАВЛЕНИЯ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требований к структуре основной 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общего образования)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35100" y="2133600"/>
          <a:ext cx="7499350" cy="3729357"/>
        </p:xfrm>
        <a:graphic>
          <a:graphicData uri="http://schemas.openxmlformats.org/drawingml/2006/table">
            <a:tbl>
              <a:tblPr/>
              <a:tblGrid>
                <a:gridCol w="3749675"/>
                <a:gridCol w="3749675"/>
              </a:tblGrid>
              <a:tr h="8651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управления образовательным процессом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и структура системы ВШК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865188">
                <a:tc>
                  <a:txBody>
                    <a:bodyPr/>
                    <a:lstStyle>
                      <a:lvl1pPr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Методы,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Критериальная система оценивания состава и структуры системы ВШК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Микроисследования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реализации ВШК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УВР, члены НМС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/>
                <a:latin typeface="Verdana"/>
              </a:rPr>
              <a:t>Информационные источники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990600" y="838200"/>
            <a:ext cx="7943850" cy="5715000"/>
          </a:xfrm>
        </p:spPr>
        <p:txBody>
          <a:bodyPr/>
          <a:lstStyle/>
          <a:p>
            <a:pPr marL="342900" indent="-34290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Бахмутский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А.Е., Кондракова И.Э., Писарева С.А. Оценка деятельности современной школы: Учебное пособие.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М.: АПК и ППРО, 2009.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72 с.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Управление качеством деятельности учителя на основе мониторинга его профессиональных компетенций // Управление образованием.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2008.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№2. – С.44-54.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 Результаты ГЭП как ресурс решения новых проблем (реализация принципа опережающего управления)	// Эксперимент и инновации в школе, 2009.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№ 3. 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Оценка качества профессиональной деятельности учителя. Рекомендации по разработке системы показателей // Управление школой.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2009, №2.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С.3-7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Реализация принципов критериального оценивания в экспертизе процесса и результатов опытно-экспериментальной работы в школе. Повышение профессиональной компетентности работников образования: актуальные проблемы и перспективные решения/ Сборник статей Вторых педагогических чтений научной школы управления образованием (25 января 2010г.). – М., 2010. – С. 366-371.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Управление ростом и реализацией профессиональных компетенций учителя в системе внутришкольной методической и экспериментальной деятельности (ресурсный и методический аспект) Коллективная монография М.: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АПКиППРО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, 2009. – 132 с.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Ресурсы  учебного успеха ученика//Справочник заместителя директора школы,  2010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№4  – С.20-32.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Конаржевский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Ю.А. Что нужно знать директорам школы о системах и системном подходе: Учебное пособие.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Челябинск: ЧГПИ, 1986.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135 с.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, В.И. Управление современной школой. Выпуск I. Внутришкольный контроль и сетевое планирование: Практическое пособие для руководителей школ, студентов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. учеб. Заведений, слушателей ИПК / В.И.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, Е.А.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Ростов-н-Д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: Издательство "Учитель", 2002. – 64 с.    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Сборник методических материалов по оценке качества образовательного процесса в общеобразовательном учреждении/ отв. ред. Л.Е.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Курнешова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М.: Московский центр качества образования, 2010.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136 с.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Харисов Т. Интегральная технология: модель единой системы внутришкольного контроля, аттестации и повышения квалификации. // Директор школы. - №3. - 2004. - С.22-26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Хомерики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О.Г. Внутришкольный контроль: каким он должен быть. //Педагогика, 1998.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№8. 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С.45-50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Gill Sans MT" pitchFamily="34" charset="0"/>
              <a:buAutoNum type="arabicPeriod"/>
            </a:pP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Шамова Т.И, </a:t>
            </a:r>
            <a:r>
              <a:rPr lang="ru-RU" sz="900" dirty="0" err="1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 Н.Л. Университет и школа  в сотрудничестве: от идеи до внедрения. Педагогическое образование и наука, № 11, 2008.- С.4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 defTabSz="457200" eaLnBrk="1" hangingPunct="1">
              <a:lnSpc>
                <a:spcPct val="150000"/>
              </a:lnSpc>
              <a:spcBef>
                <a:spcPct val="20000"/>
              </a:spcBef>
              <a:buClr>
                <a:srgbClr val="C5E1FE"/>
              </a:buClr>
              <a:buSzTx/>
              <a:buFont typeface="Wingdings 2" pitchFamily="18" charset="2"/>
              <a:buChar char=""/>
            </a:pPr>
            <a:r>
              <a:rPr lang="ru-RU" sz="900" dirty="0" smtClean="0">
                <a:solidFill>
                  <a:srgbClr val="3B1D1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00" dirty="0" smtClean="0">
              <a:solidFill>
                <a:srgbClr val="3B1D15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defTabSz="457200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240860" cy="602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043608" y="1556792"/>
            <a:ext cx="7272808" cy="4691608"/>
          </a:xfrm>
        </p:spPr>
        <p:txBody>
          <a:bodyPr/>
          <a:lstStyle/>
          <a:p>
            <a:pPr lvl="4" algn="ctr">
              <a:buNone/>
            </a:pP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lvl="4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Благодарю</a:t>
            </a:r>
          </a:p>
          <a:p>
            <a:pPr lvl="4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за внимание!</a:t>
            </a:r>
          </a:p>
          <a:p>
            <a:pPr lvl="4" algn="ctr"/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260648"/>
            <a:ext cx="7088832" cy="16561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Georgia" pitchFamily="18" charset="0"/>
              </a:rPr>
              <a:t>Внутришкольный контроль………….чего?</a:t>
            </a:r>
            <a:br>
              <a:rPr lang="ru-RU" sz="49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sz="49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899592" y="2924944"/>
            <a:ext cx="8064896" cy="316835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Вчера: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ВШК уроков, ВШК обученности, </a:t>
            </a: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           ВШК методической работы.</a:t>
            </a:r>
          </a:p>
          <a:p>
            <a:pPr algn="ctr"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Сегодня: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ВШК качества образования.</a:t>
            </a:r>
            <a:endParaRPr lang="ru-RU" sz="22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22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260648"/>
            <a:ext cx="7088832" cy="16561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Понятие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«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Качество»</a:t>
            </a:r>
            <a:b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sz="40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899592" y="2492896"/>
            <a:ext cx="8064896" cy="36004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«существенный признак, свойство, отличающее один предмет или одно лицо от другого»</a:t>
            </a:r>
          </a:p>
          <a:p>
            <a:pPr algn="ctr">
              <a:buNone/>
              <a:defRPr/>
            </a:pPr>
            <a:endParaRPr lang="ru-RU" sz="22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2200" b="1" dirty="0" smtClean="0">
                <a:latin typeface="Georgia" pitchFamily="18" charset="0"/>
              </a:rPr>
              <a:t>(энциклопедический словарь)</a:t>
            </a:r>
            <a:endParaRPr lang="ru-RU" sz="2200" dirty="0" smtClean="0"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22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188640"/>
            <a:ext cx="7088832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Качество складывается из: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sz="36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259632" y="1412776"/>
            <a:ext cx="7704856" cy="4680520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  <a:latin typeface="Georgia" pitchFamily="18" charset="0"/>
              </a:rPr>
              <a:t>       </a:t>
            </a:r>
            <a:r>
              <a:rPr lang="ru-RU" sz="8000" dirty="0" smtClean="0">
                <a:solidFill>
                  <a:srgbClr val="C00000"/>
                </a:solidFill>
                <a:latin typeface="Georgia" pitchFamily="18" charset="0"/>
              </a:rPr>
              <a:t>требований государства к необходимым на данный момент</a:t>
            </a:r>
          </a:p>
          <a:p>
            <a:pPr>
              <a:buNone/>
              <a:defRPr/>
            </a:pPr>
            <a:r>
              <a:rPr lang="ru-RU" sz="8000" dirty="0" smtClean="0">
                <a:solidFill>
                  <a:srgbClr val="C00000"/>
                </a:solidFill>
                <a:latin typeface="Georgia" pitchFamily="18" charset="0"/>
              </a:rPr>
              <a:t>   результатам, обеспечивающим стабильное развитие</a:t>
            </a:r>
          </a:p>
          <a:p>
            <a:pPr>
              <a:buNone/>
              <a:defRPr/>
            </a:pPr>
            <a:r>
              <a:rPr lang="ru-RU" sz="8000" dirty="0" smtClean="0">
                <a:solidFill>
                  <a:srgbClr val="C00000"/>
                </a:solidFill>
                <a:latin typeface="Georgia" pitchFamily="18" charset="0"/>
              </a:rPr>
              <a:t>   экономики страны:</a:t>
            </a:r>
          </a:p>
          <a:p>
            <a:pPr>
              <a:buNone/>
              <a:defRPr/>
            </a:pPr>
            <a:r>
              <a:rPr lang="ru-RU" sz="8000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ориентации на потребителя ( учащиеся и их родители (законные представители);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обеспечения равенства в доступе к образованию учащихся с разными возможностями;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совершенствования образовательных услуг, образовательных программ и образовательных результатов;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подготовки и повышения квалификации учителей в соответствии со стратегией развития образования;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совершенствования системы управления образованием;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совершенствования  системы мониторинга качества образования и систем оценивания образовательных результатов учащихся;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совершенствования организации образовательного процесса;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  <a:latin typeface="Georgia" pitchFamily="18" charset="0"/>
              </a:rPr>
              <a:t>- педагогической  культуры общества</a:t>
            </a:r>
            <a:r>
              <a:rPr lang="ru-RU" sz="80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8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Char char="-"/>
              <a:defRPr/>
            </a:pPr>
            <a:endParaRPr lang="ru-RU" sz="8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endParaRPr lang="ru-RU" sz="8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38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371600" y="188640"/>
            <a:ext cx="7088832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Составляющие качества образования: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sz="3600" b="1" dirty="0" smtClean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403648" y="1988840"/>
            <a:ext cx="7560840" cy="4104456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качество образовательной программы;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качество потенциала  педагогического состава;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качества потенциала учащихся;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качество средств образовательного процесса;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качество образовательных технологий;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качество управления образовательными системами и процессами;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  <a:t>-   качество мониторинга школьного образования.</a:t>
            </a:r>
            <a:br>
              <a:rPr lang="ru-RU" sz="96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9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Char char="-"/>
              <a:defRPr/>
            </a:pPr>
            <a:endParaRPr lang="ru-RU" sz="8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endParaRPr lang="ru-RU" sz="8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buNone/>
              <a:defRPr/>
            </a:pPr>
            <a:endParaRPr lang="ru-RU" sz="38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Узелок на память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en-US" sz="2800" b="1" dirty="0" smtClean="0">
              <a:solidFill>
                <a:srgbClr val="A50021"/>
              </a:solidFill>
              <a:effectLst/>
              <a:latin typeface="Georgia" pitchFamily="18" charset="0"/>
            </a:endParaRPr>
          </a:p>
        </p:txBody>
      </p:sp>
      <p:sp>
        <p:nvSpPr>
          <p:cNvPr id="33795" name="Rectangle 12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890842" cy="5051648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marL="609600" indent="-609600">
              <a:buNone/>
            </a:pPr>
            <a:r>
              <a:rPr lang="ru-RU" sz="2400" b="1" dirty="0" smtClean="0">
                <a:latin typeface="Georgia" pitchFamily="18" charset="0"/>
              </a:rPr>
              <a:t>Качество образования </a:t>
            </a:r>
            <a:r>
              <a:rPr lang="ru-RU" sz="2400" dirty="0" smtClean="0">
                <a:latin typeface="Georgia" pitchFamily="18" charset="0"/>
              </a:rPr>
              <a:t>– комплексная характеристика образовательной деятельности и подготовки учащегося, выражающая степень их соответствия ФГОС и (или) потребностям физического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программы. </a:t>
            </a:r>
          </a:p>
          <a:p>
            <a:pPr marL="609600" indent="-609600" algn="ctr">
              <a:buNone/>
            </a:pPr>
            <a:endParaRPr lang="ru-RU" sz="2400" dirty="0" smtClean="0"/>
          </a:p>
          <a:p>
            <a:pPr marL="609600" indent="-609600" algn="r">
              <a:buNone/>
            </a:pPr>
            <a:r>
              <a:rPr lang="ru-RU" sz="1400" b="1" dirty="0" smtClean="0">
                <a:latin typeface="Georgia" pitchFamily="18" charset="0"/>
              </a:rPr>
              <a:t>ФЗ от 29.12.2012г. № 273-ФЗ «Об образовании в РФ» ст.2, п.29</a:t>
            </a:r>
            <a:endParaRPr lang="ru-RU" sz="14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1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ШК - инструмент качества образования 2013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ВШК - инструмент качества образования 2013.pps</Template>
  <TotalTime>733</TotalTime>
  <Words>2688</Words>
  <Application>Microsoft Office PowerPoint</Application>
  <PresentationFormat>Экран (4:3)</PresentationFormat>
  <Paragraphs>554</Paragraphs>
  <Slides>48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ВШК - инструмент качества образования 2013</vt:lpstr>
      <vt:lpstr>Слайд</vt:lpstr>
      <vt:lpstr> Творческая лаборатория заместителя директора по УВР  МБОУ «ООШ № 38» Драничниковой И.В.</vt:lpstr>
      <vt:lpstr>Цель работы творческой лаборатории: </vt:lpstr>
      <vt:lpstr>Задачи работы творческой лаборатории: </vt:lpstr>
      <vt:lpstr>План работы творческой лаборатории: </vt:lpstr>
      <vt:lpstr> Внутришкольный контроль………….чего? </vt:lpstr>
      <vt:lpstr> Понятие «Качество» </vt:lpstr>
      <vt:lpstr> Качество складывается из: </vt:lpstr>
      <vt:lpstr> Составляющие качества образования: </vt:lpstr>
      <vt:lpstr>Узелок на память </vt:lpstr>
      <vt:lpstr> </vt:lpstr>
      <vt:lpstr>Нормативно  правовое поле  ВШК</vt:lpstr>
      <vt:lpstr>Нормативно  правовое поле  ВШК</vt:lpstr>
      <vt:lpstr>Нормативно  правовое поле  ВШК</vt:lpstr>
      <vt:lpstr>Нормативно  правовое поле  ВШК</vt:lpstr>
      <vt:lpstr>Нормативно  правовое поле  ВШК</vt:lpstr>
      <vt:lpstr>Нормативно  правовое поле  ВШК</vt:lpstr>
      <vt:lpstr>Нормативно  правовое поле  ВШК</vt:lpstr>
      <vt:lpstr>Ключевые понятия </vt:lpstr>
      <vt:lpstr>Узелок на память</vt:lpstr>
      <vt:lpstr>Цель управленческой деятельности </vt:lpstr>
      <vt:lpstr>Проблемы  современной системы ВШК :</vt:lpstr>
      <vt:lpstr>Узелок на память</vt:lpstr>
      <vt:lpstr>ОСОБЕННОСТИ СОДЕРЖАНИЯ ВШК  АЛГОРИТМ  ПРОЕКТИРОВАНИЯ  ВШК:</vt:lpstr>
      <vt:lpstr>Объекты контроля в соответствии  с требованиями ФГОС</vt:lpstr>
      <vt:lpstr>Объекты контроля в соответствии  с требованиями ФГОС</vt:lpstr>
      <vt:lpstr>Объекты контроля в соответствии  с требованиями ФГОС</vt:lpstr>
      <vt:lpstr>Узелок на память</vt:lpstr>
      <vt:lpstr>Направления внутришкольного контроля, соответствующие направлениям оценки качества образования (в соответствии с ФГОС): </vt:lpstr>
      <vt:lpstr>Презентация PowerPoint</vt:lpstr>
      <vt:lpstr>Презентация PowerPoint</vt:lpstr>
      <vt:lpstr>Узелок на память</vt:lpstr>
      <vt:lpstr>Схема принципа критериального оценивания</vt:lpstr>
      <vt:lpstr>ВШК качества процессов</vt:lpstr>
      <vt:lpstr>Разделы ВШК качества процесса</vt:lpstr>
      <vt:lpstr>Разделы ВШК качества процесса</vt:lpstr>
      <vt:lpstr>Разделы ВШК качества процесса</vt:lpstr>
      <vt:lpstr>Разделы ВШК качества процесса</vt:lpstr>
      <vt:lpstr>Разделы ВШК качества процесса</vt:lpstr>
      <vt:lpstr>ВШК качества результатов</vt:lpstr>
      <vt:lpstr>ОБРАЗОВАТЕЛЬНЫЕ   РЕЗУЛЬТАТЫ</vt:lpstr>
      <vt:lpstr>ОБРАЗОВАТЕЛЬНЫЕ   РЕЗУЛЬТАТЫ</vt:lpstr>
      <vt:lpstr>ОБРАЗОВАТЕЛЬНЫЕ   РЕЗУЛЬТАТЫ</vt:lpstr>
      <vt:lpstr>Минимальный объем показателей качества управления:</vt:lpstr>
      <vt:lpstr>ВШК КАЧЕСТВА УПРАВЛЕНИЯ (реализация требований к структуре основной  образовательной программы общего образования)</vt:lpstr>
      <vt:lpstr>ВШК КАЧЕСТВА УПРАВЛЕНИЯ (реализация требований к структуре основной  образовательной программы общего образования)</vt:lpstr>
      <vt:lpstr>Информационные источники</vt:lpstr>
      <vt:lpstr>Презентация PowerPoint</vt:lpstr>
      <vt:lpstr>Презентация PowerPoint</vt:lpstr>
    </vt:vector>
  </TitlesOfParts>
  <Company>школа38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ДЕПАРТАМЕНТ ОБРАЗОВАНИЯ АДМИНИСТРАЦИИ ГОРОДА СУРГУТА   МУНИЦИПАЛЬНОЕ БЮДЖЕТНОЕОБЩЕОБРАЗОВАТЕЛЬНОЕ УЧРЕЖДЕНИЕ СРЕДНЯЯ ОБЩЕОБРАЗОВАТЕЛЬНАЯ ШКОЛА №44</dc:title>
  <dc:creator>завуч</dc:creator>
  <cp:lastModifiedBy>завуч</cp:lastModifiedBy>
  <cp:revision>142</cp:revision>
  <cp:lastPrinted>1601-01-01T00:00:00Z</cp:lastPrinted>
  <dcterms:created xsi:type="dcterms:W3CDTF">2014-11-15T06:50:56Z</dcterms:created>
  <dcterms:modified xsi:type="dcterms:W3CDTF">2016-02-27T06:58:17Z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